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handoutMasterIdLst>
    <p:handoutMasterId r:id="rId67"/>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310" r:id="rId23"/>
    <p:sldId id="276" r:id="rId24"/>
    <p:sldId id="311" r:id="rId25"/>
    <p:sldId id="312" r:id="rId26"/>
    <p:sldId id="277" r:id="rId27"/>
    <p:sldId id="278" r:id="rId28"/>
    <p:sldId id="279" r:id="rId29"/>
    <p:sldId id="314" r:id="rId30"/>
    <p:sldId id="280" r:id="rId31"/>
    <p:sldId id="281" r:id="rId32"/>
    <p:sldId id="282" r:id="rId33"/>
    <p:sldId id="283" r:id="rId34"/>
    <p:sldId id="284" r:id="rId35"/>
    <p:sldId id="313"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19" r:id="rId61"/>
    <p:sldId id="309" r:id="rId62"/>
    <p:sldId id="315" r:id="rId63"/>
    <p:sldId id="316" r:id="rId64"/>
    <p:sldId id="317" r:id="rId65"/>
    <p:sldId id="318" r:id="rId66"/>
  </p:sldIdLst>
  <p:sldSz cx="12192000" cy="6858000"/>
  <p:notesSz cx="6735763" cy="98663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102"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19491" cy="493682"/>
          </a:xfrm>
          <a:prstGeom prst="rect">
            <a:avLst/>
          </a:prstGeom>
        </p:spPr>
        <p:txBody>
          <a:bodyPr vert="horz" lIns="83174" tIns="41587" rIns="83174" bIns="41587" rtlCol="0"/>
          <a:lstStyle>
            <a:lvl1pPr algn="l">
              <a:defRPr sz="1100"/>
            </a:lvl1pPr>
          </a:lstStyle>
          <a:p>
            <a:endParaRPr lang="tr-TR"/>
          </a:p>
        </p:txBody>
      </p:sp>
      <p:sp>
        <p:nvSpPr>
          <p:cNvPr id="3" name="2 Veri Yer Tutucusu"/>
          <p:cNvSpPr>
            <a:spLocks noGrp="1"/>
          </p:cNvSpPr>
          <p:nvPr>
            <p:ph type="dt" sz="quarter" idx="1"/>
          </p:nvPr>
        </p:nvSpPr>
        <p:spPr>
          <a:xfrm>
            <a:off x="3814858" y="0"/>
            <a:ext cx="2919491" cy="493682"/>
          </a:xfrm>
          <a:prstGeom prst="rect">
            <a:avLst/>
          </a:prstGeom>
        </p:spPr>
        <p:txBody>
          <a:bodyPr vert="horz" lIns="83174" tIns="41587" rIns="83174" bIns="41587" rtlCol="0"/>
          <a:lstStyle>
            <a:lvl1pPr algn="r">
              <a:defRPr sz="1100"/>
            </a:lvl1pPr>
          </a:lstStyle>
          <a:p>
            <a:fld id="{CB6C0F18-7027-4622-9D0F-CE848B254AA3}" type="datetimeFigureOut">
              <a:rPr lang="tr-TR" smtClean="0"/>
              <a:pPr/>
              <a:t>21.10.2019</a:t>
            </a:fld>
            <a:endParaRPr lang="tr-TR"/>
          </a:p>
        </p:txBody>
      </p:sp>
      <p:sp>
        <p:nvSpPr>
          <p:cNvPr id="4" name="3 Altbilgi Yer Tutucusu"/>
          <p:cNvSpPr>
            <a:spLocks noGrp="1"/>
          </p:cNvSpPr>
          <p:nvPr>
            <p:ph type="ftr" sz="quarter" idx="2"/>
          </p:nvPr>
        </p:nvSpPr>
        <p:spPr>
          <a:xfrm>
            <a:off x="0" y="9371167"/>
            <a:ext cx="2919491" cy="493681"/>
          </a:xfrm>
          <a:prstGeom prst="rect">
            <a:avLst/>
          </a:prstGeom>
        </p:spPr>
        <p:txBody>
          <a:bodyPr vert="horz" lIns="83174" tIns="41587" rIns="83174" bIns="41587" rtlCol="0" anchor="b"/>
          <a:lstStyle>
            <a:lvl1pPr algn="l">
              <a:defRPr sz="1100"/>
            </a:lvl1pPr>
          </a:lstStyle>
          <a:p>
            <a:endParaRPr lang="tr-TR"/>
          </a:p>
        </p:txBody>
      </p:sp>
      <p:sp>
        <p:nvSpPr>
          <p:cNvPr id="5" name="4 Slayt Numarası Yer Tutucusu"/>
          <p:cNvSpPr>
            <a:spLocks noGrp="1"/>
          </p:cNvSpPr>
          <p:nvPr>
            <p:ph type="sldNum" sz="quarter" idx="3"/>
          </p:nvPr>
        </p:nvSpPr>
        <p:spPr>
          <a:xfrm>
            <a:off x="3814858" y="9371167"/>
            <a:ext cx="2919491" cy="493681"/>
          </a:xfrm>
          <a:prstGeom prst="rect">
            <a:avLst/>
          </a:prstGeom>
        </p:spPr>
        <p:txBody>
          <a:bodyPr vert="horz" lIns="83174" tIns="41587" rIns="83174" bIns="41587" rtlCol="0" anchor="b"/>
          <a:lstStyle>
            <a:lvl1pPr algn="r">
              <a:defRPr sz="1100"/>
            </a:lvl1pPr>
          </a:lstStyle>
          <a:p>
            <a:fld id="{373538AD-7354-4BBB-84D4-987E53050B50}" type="slidenum">
              <a:rPr lang="tr-TR" smtClean="0"/>
              <a:pPr/>
              <a:t>‹#›</a:t>
            </a:fld>
            <a:endParaRPr lang="tr-TR"/>
          </a:p>
        </p:txBody>
      </p:sp>
    </p:spTree>
    <p:extLst>
      <p:ext uri="{BB962C8B-B14F-4D97-AF65-F5344CB8AC3E}">
        <p14:creationId xmlns:p14="http://schemas.microsoft.com/office/powerpoint/2010/main" val="33022101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52"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tr-T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5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tr-TR"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5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tr-TR"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tr-T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6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6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6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tr-T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6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6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6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7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7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7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7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7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7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8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8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8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8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8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8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tr-TR"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tr-TR"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tr-T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tr-TR" sz="1800" b="0" strike="noStrike" spc="-1">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tr-TR" sz="2800" b="0" strike="noStrike" spc="-1">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tr-TR"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tr-TR" sz="4400" b="0" strike="noStrike" spc="-1">
                <a:solidFill>
                  <a:srgbClr val="000000"/>
                </a:solidFill>
                <a:latin typeface="Calibri Light"/>
              </a:rPr>
              <a:t>Asıl başlık stili için tıklatın</a:t>
            </a:r>
            <a:endParaRPr lang="tr-TR" sz="4400" b="0" strike="noStrike" spc="-1">
              <a:solidFill>
                <a:srgbClr val="000000"/>
              </a:solidFill>
              <a:latin typeface="Calibri"/>
            </a:endParaRPr>
          </a:p>
        </p:txBody>
      </p:sp>
      <p:sp>
        <p:nvSpPr>
          <p:cNvPr id="6"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tr-TR" sz="2800" b="0" strike="noStrike" spc="-1">
                <a:solidFill>
                  <a:srgbClr val="000000"/>
                </a:solidFill>
                <a:latin typeface="Calibri"/>
              </a:rPr>
              <a:t>Asıl metin stillerini düzenlemek için tıklatın</a:t>
            </a:r>
          </a:p>
          <a:p>
            <a:pPr marL="685800" lvl="1" indent="-228240">
              <a:lnSpc>
                <a:spcPct val="90000"/>
              </a:lnSpc>
              <a:spcBef>
                <a:spcPts val="499"/>
              </a:spcBef>
              <a:buClr>
                <a:srgbClr val="000000"/>
              </a:buClr>
              <a:buFont typeface="Arial"/>
              <a:buChar char="•"/>
            </a:pPr>
            <a:r>
              <a:rPr lang="tr-TR" sz="2400" b="0" strike="noStrike" spc="-1">
                <a:solidFill>
                  <a:srgbClr val="000000"/>
                </a:solidFill>
                <a:latin typeface="Calibri"/>
              </a:rPr>
              <a:t>İkinci düzey</a:t>
            </a:r>
          </a:p>
          <a:p>
            <a:pPr marL="1143000" lvl="2" indent="-228240">
              <a:lnSpc>
                <a:spcPct val="90000"/>
              </a:lnSpc>
              <a:spcBef>
                <a:spcPts val="499"/>
              </a:spcBef>
              <a:buClr>
                <a:srgbClr val="000000"/>
              </a:buClr>
              <a:buFont typeface="Arial"/>
              <a:buChar char="•"/>
            </a:pPr>
            <a:r>
              <a:rPr lang="tr-TR" sz="2000" b="0" strike="noStrike" spc="-1">
                <a:solidFill>
                  <a:srgbClr val="000000"/>
                </a:solidFill>
                <a:latin typeface="Calibri"/>
              </a:rPr>
              <a:t>Üçüncü düzey</a:t>
            </a:r>
          </a:p>
          <a:p>
            <a:pPr marL="1600200" lvl="3" indent="-228240">
              <a:lnSpc>
                <a:spcPct val="90000"/>
              </a:lnSpc>
              <a:spcBef>
                <a:spcPts val="499"/>
              </a:spcBef>
              <a:buClr>
                <a:srgbClr val="000000"/>
              </a:buClr>
              <a:buFont typeface="Arial"/>
              <a:buChar char="•"/>
            </a:pPr>
            <a:r>
              <a:rPr lang="tr-TR" sz="1800" b="0" strike="noStrike" spc="-1">
                <a:solidFill>
                  <a:srgbClr val="000000"/>
                </a:solidFill>
                <a:latin typeface="Calibri"/>
              </a:rPr>
              <a:t>Dördüncü düzey</a:t>
            </a:r>
          </a:p>
          <a:p>
            <a:pPr marL="2057400" lvl="4" indent="-228240">
              <a:lnSpc>
                <a:spcPct val="90000"/>
              </a:lnSpc>
              <a:spcBef>
                <a:spcPts val="499"/>
              </a:spcBef>
              <a:buClr>
                <a:srgbClr val="000000"/>
              </a:buClr>
              <a:buFont typeface="Arial"/>
              <a:buChar char="•"/>
            </a:pPr>
            <a:r>
              <a:rPr lang="tr-TR" sz="1800" b="0" strike="noStrike" spc="-1">
                <a:solidFill>
                  <a:srgbClr val="000000"/>
                </a:solidFill>
                <a:latin typeface="Calibri"/>
              </a:rPr>
              <a:t>Beşinci düzey</a:t>
            </a:r>
          </a:p>
        </p:txBody>
      </p:sp>
      <p:sp>
        <p:nvSpPr>
          <p:cNvPr id="2"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B633CC57-DE4D-4478-819C-25387B11E000}" type="datetime">
              <a:rPr lang="tr-TR" sz="1200" b="0" strike="noStrike" spc="-1">
                <a:solidFill>
                  <a:srgbClr val="8B8B8B"/>
                </a:solidFill>
                <a:latin typeface="Calibri"/>
              </a:rPr>
              <a:pPr>
                <a:lnSpc>
                  <a:spcPct val="100000"/>
                </a:lnSpc>
              </a:pPr>
              <a:t>21.10.2019</a:t>
            </a:fld>
            <a:endParaRPr lang="tr-TR" sz="1200" b="0" strike="noStrike" spc="-1">
              <a:latin typeface="Times New Roman"/>
            </a:endParaRPr>
          </a:p>
        </p:txBody>
      </p:sp>
      <p:sp>
        <p:nvSpPr>
          <p:cNvPr id="3" name="PlaceHolder 4"/>
          <p:cNvSpPr>
            <a:spLocks noGrp="1"/>
          </p:cNvSpPr>
          <p:nvPr>
            <p:ph type="ftr"/>
          </p:nvPr>
        </p:nvSpPr>
        <p:spPr>
          <a:xfrm>
            <a:off x="4038480" y="6356520"/>
            <a:ext cx="4114440" cy="364680"/>
          </a:xfrm>
          <a:prstGeom prst="rect">
            <a:avLst/>
          </a:prstGeom>
        </p:spPr>
        <p:txBody>
          <a:bodyPr anchor="ctr">
            <a:noAutofit/>
          </a:bodyPr>
          <a:lstStyle/>
          <a:p>
            <a:endParaRPr lang="tr-TR" sz="2400" b="0" strike="noStrike" spc="-1">
              <a:latin typeface="Times New Roman"/>
            </a:endParaRPr>
          </a:p>
        </p:txBody>
      </p:sp>
      <p:sp>
        <p:nvSpPr>
          <p:cNvPr id="4"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C939E490-FF20-4B2F-9827-7A240A1D9DDE}" type="slidenum">
              <a:rPr lang="tr-TR" sz="1200" b="0" strike="noStrike" spc="-1">
                <a:solidFill>
                  <a:srgbClr val="8B8B8B"/>
                </a:solidFill>
                <a:latin typeface="Calibri"/>
              </a:rPr>
              <a:pPr algn="r">
                <a:lnSpc>
                  <a:spcPct val="100000"/>
                </a:lnSpc>
              </a:pPr>
              <a:t>‹#›</a:t>
            </a:fld>
            <a:endParaRPr lang="tr-T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 name="40 Resim"/>
          <p:cNvPicPr/>
          <p:nvPr/>
        </p:nvPicPr>
        <p:blipFill>
          <a:blip r:embed="rId14"/>
          <a:stretch/>
        </p:blipFill>
        <p:spPr>
          <a:xfrm>
            <a:off x="360" y="12600"/>
            <a:ext cx="12153960" cy="1371600"/>
          </a:xfrm>
          <a:prstGeom prst="rect">
            <a:avLst/>
          </a:prstGeom>
          <a:ln>
            <a:noFill/>
          </a:ln>
        </p:spPr>
      </p:pic>
      <p:sp>
        <p:nvSpPr>
          <p:cNvPr id="42" name="PlaceHolder 1"/>
          <p:cNvSpPr>
            <a:spLocks noGrp="1"/>
          </p:cNvSpPr>
          <p:nvPr>
            <p:ph type="dt"/>
          </p:nvPr>
        </p:nvSpPr>
        <p:spPr>
          <a:xfrm>
            <a:off x="838080" y="6356520"/>
            <a:ext cx="2742840" cy="364680"/>
          </a:xfrm>
          <a:prstGeom prst="rect">
            <a:avLst/>
          </a:prstGeom>
        </p:spPr>
        <p:txBody>
          <a:bodyPr anchor="ctr">
            <a:noAutofit/>
          </a:bodyPr>
          <a:lstStyle/>
          <a:p>
            <a:pPr>
              <a:lnSpc>
                <a:spcPct val="100000"/>
              </a:lnSpc>
            </a:pPr>
            <a:fld id="{DEF8F4E8-AA43-48DB-89E6-66D89D3A1B22}" type="datetime1">
              <a:rPr lang="tr-TR" sz="1200" b="0" strike="noStrike" spc="-1">
                <a:solidFill>
                  <a:srgbClr val="8B8B8B"/>
                </a:solidFill>
                <a:latin typeface="Calibri"/>
              </a:rPr>
              <a:pPr>
                <a:lnSpc>
                  <a:spcPct val="100000"/>
                </a:lnSpc>
              </a:pPr>
              <a:t>21.10.2019</a:t>
            </a:fld>
            <a:endParaRPr lang="tr-TR" sz="1200" b="0" strike="noStrike" spc="-1">
              <a:latin typeface="Times New Roman"/>
            </a:endParaRPr>
          </a:p>
        </p:txBody>
      </p:sp>
      <p:sp>
        <p:nvSpPr>
          <p:cNvPr id="43" name="PlaceHolder 2"/>
          <p:cNvSpPr>
            <a:spLocks noGrp="1"/>
          </p:cNvSpPr>
          <p:nvPr>
            <p:ph type="ftr"/>
          </p:nvPr>
        </p:nvSpPr>
        <p:spPr>
          <a:xfrm>
            <a:off x="4038480" y="6356520"/>
            <a:ext cx="4114440" cy="364680"/>
          </a:xfrm>
          <a:prstGeom prst="rect">
            <a:avLst/>
          </a:prstGeom>
        </p:spPr>
        <p:txBody>
          <a:bodyPr anchor="ctr">
            <a:noAutofit/>
          </a:bodyPr>
          <a:lstStyle/>
          <a:p>
            <a:endParaRPr lang="tr-TR" sz="2400" b="0" strike="noStrike" spc="-1">
              <a:latin typeface="Times New Roman"/>
            </a:endParaRPr>
          </a:p>
        </p:txBody>
      </p:sp>
      <p:sp>
        <p:nvSpPr>
          <p:cNvPr id="44" name="PlaceHolder 3"/>
          <p:cNvSpPr>
            <a:spLocks noGrp="1"/>
          </p:cNvSpPr>
          <p:nvPr>
            <p:ph type="sldNum"/>
          </p:nvPr>
        </p:nvSpPr>
        <p:spPr>
          <a:xfrm>
            <a:off x="11363400" y="6309360"/>
            <a:ext cx="477360" cy="477360"/>
          </a:xfrm>
          <a:prstGeom prst="rect">
            <a:avLst/>
          </a:prstGeom>
        </p:spPr>
        <p:txBody>
          <a:bodyPr anchor="ctr">
            <a:noAutofit/>
          </a:bodyPr>
          <a:lstStyle/>
          <a:p>
            <a:pPr algn="ctr">
              <a:lnSpc>
                <a:spcPct val="100000"/>
              </a:lnSpc>
            </a:pPr>
            <a:fld id="{7AA495E3-2BCA-4CB4-A5E7-15521E2BF04A}" type="slidenum">
              <a:rPr lang="tr-TR" sz="1800" b="1" strike="noStrike" spc="-1">
                <a:solidFill>
                  <a:srgbClr val="8B8B8B"/>
                </a:solidFill>
                <a:latin typeface="Calibri"/>
              </a:rPr>
              <a:pPr algn="ctr">
                <a:lnSpc>
                  <a:spcPct val="100000"/>
                </a:lnSpc>
              </a:pPr>
              <a:t>‹#›</a:t>
            </a:fld>
            <a:endParaRPr lang="tr-TR" sz="1800" b="0" strike="noStrike" spc="-1">
              <a:latin typeface="Times New Roman"/>
            </a:endParaRPr>
          </a:p>
        </p:txBody>
      </p:sp>
      <p:sp>
        <p:nvSpPr>
          <p:cNvPr id="45" name="CustomShape 4"/>
          <p:cNvSpPr/>
          <p:nvPr/>
        </p:nvSpPr>
        <p:spPr>
          <a:xfrm>
            <a:off x="1627200" y="648720"/>
            <a:ext cx="9128520" cy="604440"/>
          </a:xfrm>
          <a:prstGeom prst="rect">
            <a:avLst/>
          </a:prstGeom>
          <a:noFill/>
          <a:ln>
            <a:noFill/>
          </a:ln>
        </p:spPr>
        <p:style>
          <a:lnRef idx="0">
            <a:scrgbClr r="0" g="0" b="0"/>
          </a:lnRef>
          <a:fillRef idx="0">
            <a:scrgbClr r="0" g="0" b="0"/>
          </a:fillRef>
          <a:effectRef idx="0">
            <a:scrgbClr r="0" g="0" b="0"/>
          </a:effectRef>
          <a:fontRef idx="minor"/>
        </p:style>
        <p:txBody>
          <a:bodyPr anchor="ctr">
            <a:noAutofit/>
          </a:bodyPr>
          <a:lstStyle/>
          <a:p>
            <a:pPr>
              <a:lnSpc>
                <a:spcPct val="90000"/>
              </a:lnSpc>
            </a:pPr>
            <a:r>
              <a:rPr lang="tr-TR" sz="2800" b="1" strike="noStrike" spc="-1">
                <a:solidFill>
                  <a:srgbClr val="FFFFFF"/>
                </a:solidFill>
                <a:latin typeface="Arial Black"/>
              </a:rPr>
              <a:t>DESTEK HİZMETLERİ GENEL MÜDÜRLÜĞÜ</a:t>
            </a:r>
            <a:endParaRPr lang="tr-TR" sz="2800" b="0" strike="noStrike" spc="-1">
              <a:latin typeface="Arial"/>
            </a:endParaRPr>
          </a:p>
        </p:txBody>
      </p:sp>
      <p:sp>
        <p:nvSpPr>
          <p:cNvPr id="46" name="Line 5"/>
          <p:cNvSpPr/>
          <p:nvPr/>
        </p:nvSpPr>
        <p:spPr>
          <a:xfrm>
            <a:off x="885240" y="6532920"/>
            <a:ext cx="10477800" cy="14760"/>
          </a:xfrm>
          <a:prstGeom prst="line">
            <a:avLst/>
          </a:prstGeom>
          <a:ln>
            <a:solidFill>
              <a:srgbClr val="FF0000"/>
            </a:solidFill>
          </a:ln>
        </p:spPr>
        <p:style>
          <a:lnRef idx="1">
            <a:schemeClr val="accent6"/>
          </a:lnRef>
          <a:fillRef idx="0">
            <a:schemeClr val="accent6"/>
          </a:fillRef>
          <a:effectRef idx="0">
            <a:schemeClr val="accent6"/>
          </a:effectRef>
          <a:fontRef idx="minor"/>
        </p:style>
      </p:sp>
      <p:sp>
        <p:nvSpPr>
          <p:cNvPr id="47" name="CustomShape 6"/>
          <p:cNvSpPr/>
          <p:nvPr/>
        </p:nvSpPr>
        <p:spPr>
          <a:xfrm>
            <a:off x="11363400" y="6309360"/>
            <a:ext cx="477360" cy="477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p:style>
      </p:sp>
      <p:pic>
        <p:nvPicPr>
          <p:cNvPr id="48" name="47 Resim"/>
          <p:cNvPicPr/>
          <p:nvPr/>
        </p:nvPicPr>
        <p:blipFill>
          <a:blip r:embed="rId14"/>
          <a:stretch/>
        </p:blipFill>
        <p:spPr>
          <a:xfrm>
            <a:off x="360" y="12600"/>
            <a:ext cx="12153960" cy="1371600"/>
          </a:xfrm>
          <a:prstGeom prst="rect">
            <a:avLst/>
          </a:prstGeom>
          <a:ln>
            <a:noFill/>
          </a:ln>
        </p:spPr>
      </p:pic>
      <p:sp>
        <p:nvSpPr>
          <p:cNvPr id="49" name="PlaceHolder 7"/>
          <p:cNvSpPr>
            <a:spLocks noGrp="1"/>
          </p:cNvSpPr>
          <p:nvPr>
            <p:ph type="title"/>
          </p:nvPr>
        </p:nvSpPr>
        <p:spPr>
          <a:xfrm>
            <a:off x="609480" y="273600"/>
            <a:ext cx="10972440" cy="1144800"/>
          </a:xfrm>
          <a:prstGeom prst="rect">
            <a:avLst/>
          </a:prstGeom>
        </p:spPr>
        <p:txBody>
          <a:bodyPr lIns="0" tIns="0" rIns="0" bIns="0" anchor="ctr">
            <a:noAutofit/>
          </a:bodyPr>
          <a:lstStyle/>
          <a:p>
            <a:r>
              <a:rPr lang="tr-TR" sz="1800" b="0" strike="noStrike" spc="-1">
                <a:solidFill>
                  <a:srgbClr val="000000"/>
                </a:solidFill>
                <a:latin typeface="Calibri"/>
              </a:rPr>
              <a:t>Ana başlık metnini düzenlemek için tıklayın</a:t>
            </a:r>
          </a:p>
        </p:txBody>
      </p:sp>
      <p:sp>
        <p:nvSpPr>
          <p:cNvPr id="50" name="PlaceHolder 8"/>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2800" b="0" strike="noStrike" spc="-1">
                <a:solidFill>
                  <a:srgbClr val="000000"/>
                </a:solidFill>
                <a:latin typeface="Calibri"/>
              </a:rPr>
              <a:t>Anahat metninin biçimini düzenlemek için tıklayın</a:t>
            </a:r>
          </a:p>
          <a:p>
            <a:pPr marL="864000" lvl="1" indent="-324000">
              <a:spcBef>
                <a:spcPts val="1134"/>
              </a:spcBef>
              <a:buClr>
                <a:srgbClr val="000000"/>
              </a:buClr>
              <a:buSzPct val="75000"/>
              <a:buFont typeface="Symbol" charset="2"/>
              <a:buChar char=""/>
            </a:pPr>
            <a:r>
              <a:rPr lang="tr-TR" sz="2000" b="0" strike="noStrike" spc="-1">
                <a:solidFill>
                  <a:srgbClr val="000000"/>
                </a:solidFill>
                <a:latin typeface="Calibri"/>
              </a:rPr>
              <a:t>İkinci Anahat Düzeyi</a:t>
            </a:r>
          </a:p>
          <a:p>
            <a:pPr marL="1296000" lvl="2" indent="-288000">
              <a:spcBef>
                <a:spcPts val="850"/>
              </a:spcBef>
              <a:buClr>
                <a:srgbClr val="000000"/>
              </a:buClr>
              <a:buSzPct val="45000"/>
              <a:buFont typeface="Wingdings" charset="2"/>
              <a:buChar char=""/>
            </a:pPr>
            <a:r>
              <a:rPr lang="tr-TR" sz="1800" b="0" strike="noStrike" spc="-1">
                <a:solidFill>
                  <a:srgbClr val="000000"/>
                </a:solidFill>
                <a:latin typeface="Calibri"/>
              </a:rPr>
              <a:t>Üçüncü Anahat Düzeyi</a:t>
            </a:r>
          </a:p>
          <a:p>
            <a:pPr marL="1728000" lvl="3" indent="-216000">
              <a:spcBef>
                <a:spcPts val="567"/>
              </a:spcBef>
              <a:buClr>
                <a:srgbClr val="000000"/>
              </a:buClr>
              <a:buSzPct val="75000"/>
              <a:buFont typeface="Symbol" charset="2"/>
              <a:buChar char=""/>
            </a:pPr>
            <a:r>
              <a:rPr lang="tr-TR" sz="1800" b="0" strike="noStrike" spc="-1">
                <a:solidFill>
                  <a:srgbClr val="000000"/>
                </a:solidFill>
                <a:latin typeface="Calibri"/>
              </a:rPr>
              <a:t>Dördüncü Anahat Düzeyi</a:t>
            </a:r>
          </a:p>
          <a:p>
            <a:pPr marL="2160000" lvl="4" indent="-216000">
              <a:spcBef>
                <a:spcPts val="283"/>
              </a:spcBef>
              <a:buClr>
                <a:srgbClr val="000000"/>
              </a:buClr>
              <a:buSzPct val="45000"/>
              <a:buFont typeface="Wingdings" charset="2"/>
              <a:buChar char=""/>
            </a:pPr>
            <a:r>
              <a:rPr lang="tr-TR" sz="2000" b="0" strike="noStrike" spc="-1">
                <a:solidFill>
                  <a:srgbClr val="000000"/>
                </a:solidFill>
                <a:latin typeface="Calibri"/>
              </a:rPr>
              <a:t>Beşinci Anahat Düzeyi</a:t>
            </a:r>
          </a:p>
          <a:p>
            <a:pPr marL="2592000" lvl="5" indent="-216000">
              <a:spcBef>
                <a:spcPts val="283"/>
              </a:spcBef>
              <a:buClr>
                <a:srgbClr val="000000"/>
              </a:buClr>
              <a:buSzPct val="45000"/>
              <a:buFont typeface="Wingdings" charset="2"/>
              <a:buChar char=""/>
            </a:pPr>
            <a:r>
              <a:rPr lang="tr-TR" sz="2000" b="0" strike="noStrike" spc="-1">
                <a:solidFill>
                  <a:srgbClr val="000000"/>
                </a:solidFill>
                <a:latin typeface="Calibri"/>
              </a:rPr>
              <a:t>Altıncı Anahat Düzeyi</a:t>
            </a:r>
          </a:p>
          <a:p>
            <a:pPr marL="3024000" lvl="6" indent="-216000">
              <a:spcBef>
                <a:spcPts val="283"/>
              </a:spcBef>
              <a:buClr>
                <a:srgbClr val="000000"/>
              </a:buClr>
              <a:buSzPct val="45000"/>
              <a:buFont typeface="Wingdings" charset="2"/>
              <a:buChar char=""/>
            </a:pPr>
            <a:r>
              <a:rPr lang="tr-TR" sz="2000" b="0" strike="noStrike" spc="-1">
                <a:solidFill>
                  <a:srgbClr val="000000"/>
                </a:solidFill>
                <a:latin typeface="Calibri"/>
              </a:rPr>
              <a:t>Yedinci Anahat Düzeyi</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70.jpeg"/></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73.jpeg"/><Relationship Id="rId4" Type="http://schemas.openxmlformats.org/officeDocument/2006/relationships/image" Target="../media/image72.png"/></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s://dhgm.meb.gov.tr/" TargetMode="External"/><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hyperlink" Target="https://www.afad.gov.t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çerik Yer Tutucusu 3"/>
          <p:cNvPicPr/>
          <p:nvPr/>
        </p:nvPicPr>
        <p:blipFill>
          <a:blip r:embed="rId2"/>
          <a:stretch/>
        </p:blipFill>
        <p:spPr>
          <a:xfrm>
            <a:off x="576720" y="1816560"/>
            <a:ext cx="3294720" cy="3151080"/>
          </a:xfrm>
          <a:prstGeom prst="rect">
            <a:avLst/>
          </a:prstGeom>
          <a:ln>
            <a:noFill/>
          </a:ln>
        </p:spPr>
      </p:pic>
      <p:sp>
        <p:nvSpPr>
          <p:cNvPr id="134" name="CustomShape 1"/>
          <p:cNvSpPr/>
          <p:nvPr/>
        </p:nvSpPr>
        <p:spPr>
          <a:xfrm>
            <a:off x="3657600" y="1744560"/>
            <a:ext cx="8196120" cy="9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800" b="0" strike="noStrike" spc="-1" dirty="0">
                <a:solidFill>
                  <a:srgbClr val="4472C4"/>
                </a:solidFill>
                <a:latin typeface="Arial Black"/>
              </a:rPr>
              <a:t>İŞYERİ SAĞLIK VE GÜVENLİK BİRİMİ </a:t>
            </a:r>
            <a:r>
              <a:t/>
            </a:r>
            <a:br/>
            <a:r>
              <a:rPr lang="tr-TR" sz="2800" b="0" strike="noStrike" spc="-1" dirty="0">
                <a:solidFill>
                  <a:srgbClr val="4472C4"/>
                </a:solidFill>
                <a:latin typeface="Arial Black"/>
              </a:rPr>
              <a:t>DAİRE BAŞKANLIĞI</a:t>
            </a:r>
            <a:endParaRPr lang="tr-TR" sz="2800" b="0" strike="noStrike" spc="-1" dirty="0">
              <a:latin typeface="Arial"/>
            </a:endParaRPr>
          </a:p>
        </p:txBody>
      </p:sp>
      <p:sp>
        <p:nvSpPr>
          <p:cNvPr id="135" name="CustomShape 2"/>
          <p:cNvSpPr/>
          <p:nvPr/>
        </p:nvSpPr>
        <p:spPr>
          <a:xfrm>
            <a:off x="3928680" y="3887280"/>
            <a:ext cx="7023960" cy="1065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spAutoFit/>
          </a:bodyPr>
          <a:lstStyle/>
          <a:p>
            <a:pPr algn="ctr">
              <a:lnSpc>
                <a:spcPct val="100000"/>
              </a:lnSpc>
            </a:pPr>
            <a:r>
              <a:rPr lang="tr-TR" sz="3200" b="1" strike="noStrike" spc="-1">
                <a:solidFill>
                  <a:srgbClr val="4472C4"/>
                </a:solidFill>
                <a:latin typeface="Times New Roman"/>
              </a:rPr>
              <a:t>EYÜPSULTAN KAYMAKAMLIĞI</a:t>
            </a:r>
            <a:endParaRPr lang="tr-TR" sz="3200" b="0" strike="noStrike" spc="-1">
              <a:latin typeface="Arial"/>
            </a:endParaRPr>
          </a:p>
          <a:p>
            <a:pPr algn="ctr">
              <a:lnSpc>
                <a:spcPct val="100000"/>
              </a:lnSpc>
            </a:pPr>
            <a:r>
              <a:rPr lang="tr-TR" sz="3200" b="1" strike="noStrike" spc="-1">
                <a:solidFill>
                  <a:srgbClr val="4472C4"/>
                </a:solidFill>
                <a:latin typeface="Times New Roman"/>
              </a:rPr>
              <a:t>İLÇE MİLLİ EĞİTİM MÜDÜRLÜĞÜ</a:t>
            </a:r>
            <a:endParaRPr lang="tr-T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11386080" y="6334920"/>
            <a:ext cx="309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9</a:t>
            </a:r>
            <a:endParaRPr lang="tr-TR" sz="2000" b="0" strike="noStrike" spc="-1">
              <a:latin typeface="Arial"/>
            </a:endParaRPr>
          </a:p>
        </p:txBody>
      </p:sp>
      <p:sp>
        <p:nvSpPr>
          <p:cNvPr id="192"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193"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94"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195" name="CustomShape 5"/>
          <p:cNvSpPr/>
          <p:nvPr/>
        </p:nvSpPr>
        <p:spPr>
          <a:xfrm>
            <a:off x="848520" y="1741680"/>
            <a:ext cx="10650960" cy="30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80000"/>
              </a:lnSpc>
              <a:buClr>
                <a:srgbClr val="44546A"/>
              </a:buClr>
              <a:buFont typeface="Wingdings" charset="2"/>
              <a:buChar char=""/>
            </a:pPr>
            <a:r>
              <a:rPr lang="tr-TR" sz="1800" b="0" strike="noStrike" spc="-1">
                <a:solidFill>
                  <a:srgbClr val="000000"/>
                </a:solidFill>
                <a:latin typeface="Times New Roman"/>
              </a:rPr>
              <a:t>Kaya Düşmeleri</a:t>
            </a:r>
            <a:endParaRPr lang="tr-TR" sz="1800" b="0" strike="noStrike" spc="-1">
              <a:latin typeface="Arial"/>
            </a:endParaRPr>
          </a:p>
        </p:txBody>
      </p:sp>
      <p:pic>
        <p:nvPicPr>
          <p:cNvPr id="196" name="Picture 2"/>
          <p:cNvPicPr/>
          <p:nvPr/>
        </p:nvPicPr>
        <p:blipFill>
          <a:blip r:embed="rId3"/>
          <a:stretch/>
        </p:blipFill>
        <p:spPr>
          <a:xfrm>
            <a:off x="2484720" y="2059560"/>
            <a:ext cx="6552000" cy="4296960"/>
          </a:xfrm>
          <a:prstGeom prst="rect">
            <a:avLst/>
          </a:prstGeom>
          <a:ln w="9360">
            <a:solidFill>
              <a:srgbClr val="000000"/>
            </a:solidFill>
            <a:miter/>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11394720" y="6334920"/>
            <a:ext cx="4370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10</a:t>
            </a:r>
            <a:endParaRPr lang="tr-TR" sz="2000" b="0" strike="noStrike" spc="-1">
              <a:latin typeface="Arial"/>
            </a:endParaRPr>
          </a:p>
        </p:txBody>
      </p:sp>
      <p:sp>
        <p:nvSpPr>
          <p:cNvPr id="198"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199"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00"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201" name="CustomShape 5"/>
          <p:cNvSpPr/>
          <p:nvPr/>
        </p:nvSpPr>
        <p:spPr>
          <a:xfrm>
            <a:off x="962280" y="1750680"/>
            <a:ext cx="10650960" cy="43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80000"/>
              </a:lnSpc>
              <a:buClr>
                <a:srgbClr val="44546A"/>
              </a:buClr>
              <a:buFont typeface="Wingdings" charset="2"/>
              <a:buChar char=""/>
            </a:pPr>
            <a:r>
              <a:rPr lang="tr-TR" sz="2800" b="0" strike="noStrike" spc="-1">
                <a:solidFill>
                  <a:srgbClr val="000000"/>
                </a:solidFill>
                <a:latin typeface="Times New Roman"/>
              </a:rPr>
              <a:t>Çığ</a:t>
            </a:r>
            <a:endParaRPr lang="tr-TR" sz="2800" b="0" strike="noStrike" spc="-1">
              <a:latin typeface="Arial"/>
            </a:endParaRPr>
          </a:p>
        </p:txBody>
      </p:sp>
      <p:pic>
        <p:nvPicPr>
          <p:cNvPr id="202" name="Resim 4"/>
          <p:cNvPicPr/>
          <p:nvPr/>
        </p:nvPicPr>
        <p:blipFill>
          <a:blip r:embed="rId3"/>
          <a:stretch/>
        </p:blipFill>
        <p:spPr>
          <a:xfrm>
            <a:off x="2763720" y="1903680"/>
            <a:ext cx="6674040" cy="4200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11378520" y="6351480"/>
            <a:ext cx="42192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11</a:t>
            </a:r>
            <a:endParaRPr lang="tr-TR" sz="2000" b="0" strike="noStrike" spc="-1">
              <a:latin typeface="Arial"/>
            </a:endParaRPr>
          </a:p>
        </p:txBody>
      </p:sp>
      <p:sp>
        <p:nvSpPr>
          <p:cNvPr id="204"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05"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06"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207" name="CustomShape 5"/>
          <p:cNvSpPr/>
          <p:nvPr/>
        </p:nvSpPr>
        <p:spPr>
          <a:xfrm>
            <a:off x="799200" y="1706760"/>
            <a:ext cx="10650960" cy="38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80000"/>
              </a:lnSpc>
              <a:buClr>
                <a:srgbClr val="44546A"/>
              </a:buClr>
              <a:buFont typeface="Wingdings" charset="2"/>
              <a:buChar char=""/>
            </a:pPr>
            <a:r>
              <a:rPr lang="tr-TR" sz="2400" b="0" strike="noStrike" spc="-1">
                <a:solidFill>
                  <a:srgbClr val="000000"/>
                </a:solidFill>
                <a:latin typeface="Times New Roman"/>
              </a:rPr>
              <a:t>Yer Kaymaları</a:t>
            </a:r>
            <a:endParaRPr lang="tr-TR" sz="2400" b="0" strike="noStrike" spc="-1">
              <a:latin typeface="Arial"/>
            </a:endParaRPr>
          </a:p>
        </p:txBody>
      </p:sp>
      <p:pic>
        <p:nvPicPr>
          <p:cNvPr id="208" name="Picture 2"/>
          <p:cNvPicPr/>
          <p:nvPr/>
        </p:nvPicPr>
        <p:blipFill>
          <a:blip r:embed="rId3"/>
          <a:stretch/>
        </p:blipFill>
        <p:spPr>
          <a:xfrm>
            <a:off x="2396880" y="2165400"/>
            <a:ext cx="6400800" cy="4242960"/>
          </a:xfrm>
          <a:prstGeom prst="rect">
            <a:avLst/>
          </a:prstGeom>
          <a:ln w="9360">
            <a:solidFill>
              <a:srgbClr val="000000"/>
            </a:solidFill>
            <a:miter/>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11395440" y="6318360"/>
            <a:ext cx="43560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12</a:t>
            </a:r>
            <a:endParaRPr lang="tr-TR" sz="2000" b="0" strike="noStrike" spc="-1">
              <a:latin typeface="Arial"/>
            </a:endParaRPr>
          </a:p>
        </p:txBody>
      </p:sp>
      <p:sp>
        <p:nvSpPr>
          <p:cNvPr id="210"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11"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12"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213" name="CustomShape 5"/>
          <p:cNvSpPr/>
          <p:nvPr/>
        </p:nvSpPr>
        <p:spPr>
          <a:xfrm>
            <a:off x="492480" y="1574280"/>
            <a:ext cx="512964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400" b="1" strike="noStrike" spc="-1">
                <a:solidFill>
                  <a:srgbClr val="000000"/>
                </a:solidFill>
                <a:latin typeface="Times New Roman"/>
                <a:ea typeface="Verdana"/>
              </a:rPr>
              <a:t>DEPREM İLE İLGİLİ ÖNLEMLER:</a:t>
            </a:r>
            <a:endParaRPr lang="tr-TR" sz="2400" b="0" strike="noStrike" spc="-1">
              <a:latin typeface="Arial"/>
            </a:endParaRPr>
          </a:p>
        </p:txBody>
      </p:sp>
      <p:sp>
        <p:nvSpPr>
          <p:cNvPr id="214" name="Line 6"/>
          <p:cNvSpPr/>
          <p:nvPr/>
        </p:nvSpPr>
        <p:spPr>
          <a:xfrm>
            <a:off x="807840" y="2923200"/>
            <a:ext cx="1440000" cy="0"/>
          </a:xfrm>
          <a:prstGeom prst="line">
            <a:avLst/>
          </a:prstGeom>
          <a:ln/>
        </p:spPr>
        <p:style>
          <a:lnRef idx="3">
            <a:schemeClr val="accent1"/>
          </a:lnRef>
          <a:fillRef idx="0">
            <a:schemeClr val="accent1"/>
          </a:fillRef>
          <a:effectRef idx="2">
            <a:schemeClr val="accent1"/>
          </a:effectRef>
          <a:fontRef idx="minor"/>
        </p:style>
      </p:sp>
      <p:sp>
        <p:nvSpPr>
          <p:cNvPr id="215" name="Line 7"/>
          <p:cNvSpPr/>
          <p:nvPr/>
        </p:nvSpPr>
        <p:spPr>
          <a:xfrm>
            <a:off x="807840" y="3665160"/>
            <a:ext cx="2160000" cy="0"/>
          </a:xfrm>
          <a:prstGeom prst="line">
            <a:avLst/>
          </a:prstGeom>
          <a:ln/>
        </p:spPr>
        <p:style>
          <a:lnRef idx="3">
            <a:schemeClr val="accent1"/>
          </a:lnRef>
          <a:fillRef idx="0">
            <a:schemeClr val="accent1"/>
          </a:fillRef>
          <a:effectRef idx="2">
            <a:schemeClr val="accent1"/>
          </a:effectRef>
          <a:fontRef idx="minor"/>
        </p:style>
      </p:sp>
      <p:sp>
        <p:nvSpPr>
          <p:cNvPr id="216" name="Line 8"/>
          <p:cNvSpPr/>
          <p:nvPr/>
        </p:nvSpPr>
        <p:spPr>
          <a:xfrm>
            <a:off x="807840" y="4470120"/>
            <a:ext cx="2880000" cy="0"/>
          </a:xfrm>
          <a:prstGeom prst="line">
            <a:avLst/>
          </a:prstGeom>
          <a:ln/>
        </p:spPr>
        <p:style>
          <a:lnRef idx="3">
            <a:schemeClr val="accent1"/>
          </a:lnRef>
          <a:fillRef idx="0">
            <a:schemeClr val="accent1"/>
          </a:fillRef>
          <a:effectRef idx="2">
            <a:schemeClr val="accent1"/>
          </a:effectRef>
          <a:fontRef idx="minor"/>
        </p:style>
      </p:sp>
      <p:sp>
        <p:nvSpPr>
          <p:cNvPr id="217" name="CustomShape 9"/>
          <p:cNvSpPr/>
          <p:nvPr/>
        </p:nvSpPr>
        <p:spPr>
          <a:xfrm>
            <a:off x="2445840" y="2728080"/>
            <a:ext cx="4352400" cy="386640"/>
          </a:xfrm>
          <a:prstGeom prst="rect">
            <a:avLst/>
          </a:prstGeom>
          <a:noFill/>
          <a:ln>
            <a:noFill/>
          </a:ln>
        </p:spPr>
        <p:style>
          <a:lnRef idx="0">
            <a:scrgbClr r="0" g="0" b="0"/>
          </a:lnRef>
          <a:fillRef idx="0">
            <a:scrgbClr r="0" g="0" b="0"/>
          </a:fillRef>
          <a:effectRef idx="0">
            <a:scrgbClr r="0" g="0" b="0"/>
          </a:effectRef>
          <a:fontRef idx="minor"/>
        </p:style>
        <p:txBody>
          <a:bodyPr wrap="none" lIns="81720" tIns="40680" rIns="81720" bIns="40680">
            <a:spAutoFit/>
          </a:bodyPr>
          <a:lstStyle/>
          <a:p>
            <a:pPr>
              <a:lnSpc>
                <a:spcPct val="100000"/>
              </a:lnSpc>
            </a:pPr>
            <a:r>
              <a:rPr lang="tr-TR" sz="2000" b="1" strike="noStrike" spc="-1">
                <a:solidFill>
                  <a:srgbClr val="000000"/>
                </a:solidFill>
                <a:latin typeface="Times New Roman"/>
              </a:rPr>
              <a:t>Deprem Öncesinde Alınacak Önlemler</a:t>
            </a:r>
            <a:endParaRPr lang="tr-TR" sz="2000" b="0" strike="noStrike" spc="-1">
              <a:latin typeface="Arial"/>
            </a:endParaRPr>
          </a:p>
        </p:txBody>
      </p:sp>
      <p:sp>
        <p:nvSpPr>
          <p:cNvPr id="218" name="CustomShape 10"/>
          <p:cNvSpPr/>
          <p:nvPr/>
        </p:nvSpPr>
        <p:spPr>
          <a:xfrm>
            <a:off x="3107520" y="3469320"/>
            <a:ext cx="4254840" cy="386640"/>
          </a:xfrm>
          <a:prstGeom prst="rect">
            <a:avLst/>
          </a:prstGeom>
          <a:noFill/>
          <a:ln>
            <a:noFill/>
          </a:ln>
        </p:spPr>
        <p:style>
          <a:lnRef idx="0">
            <a:scrgbClr r="0" g="0" b="0"/>
          </a:lnRef>
          <a:fillRef idx="0">
            <a:scrgbClr r="0" g="0" b="0"/>
          </a:fillRef>
          <a:effectRef idx="0">
            <a:scrgbClr r="0" g="0" b="0"/>
          </a:effectRef>
          <a:fontRef idx="minor"/>
        </p:style>
        <p:txBody>
          <a:bodyPr wrap="none" lIns="81720" tIns="40680" rIns="81720" bIns="40680">
            <a:spAutoFit/>
          </a:bodyPr>
          <a:lstStyle/>
          <a:p>
            <a:pPr>
              <a:lnSpc>
                <a:spcPct val="100000"/>
              </a:lnSpc>
            </a:pPr>
            <a:r>
              <a:rPr lang="tr-TR" sz="2000" b="1" strike="noStrike" spc="-1">
                <a:solidFill>
                  <a:srgbClr val="000000"/>
                </a:solidFill>
                <a:latin typeface="Times New Roman"/>
              </a:rPr>
              <a:t>Deprem Sırasında Alınacak Önlemler</a:t>
            </a:r>
            <a:endParaRPr lang="tr-TR" sz="2000" b="0" strike="noStrike" spc="-1">
              <a:latin typeface="Arial"/>
            </a:endParaRPr>
          </a:p>
        </p:txBody>
      </p:sp>
      <p:sp>
        <p:nvSpPr>
          <p:cNvPr id="219" name="CustomShape 11"/>
          <p:cNvSpPr/>
          <p:nvPr/>
        </p:nvSpPr>
        <p:spPr>
          <a:xfrm>
            <a:off x="3904200" y="4275000"/>
            <a:ext cx="4750200" cy="386640"/>
          </a:xfrm>
          <a:prstGeom prst="rect">
            <a:avLst/>
          </a:prstGeom>
          <a:noFill/>
          <a:ln>
            <a:noFill/>
          </a:ln>
        </p:spPr>
        <p:style>
          <a:lnRef idx="0">
            <a:scrgbClr r="0" g="0" b="0"/>
          </a:lnRef>
          <a:fillRef idx="0">
            <a:scrgbClr r="0" g="0" b="0"/>
          </a:fillRef>
          <a:effectRef idx="0">
            <a:scrgbClr r="0" g="0" b="0"/>
          </a:effectRef>
          <a:fontRef idx="minor"/>
        </p:style>
        <p:txBody>
          <a:bodyPr wrap="none" lIns="81720" tIns="40680" rIns="81720" bIns="40680">
            <a:spAutoFit/>
          </a:bodyPr>
          <a:lstStyle/>
          <a:p>
            <a:pPr>
              <a:lnSpc>
                <a:spcPct val="100000"/>
              </a:lnSpc>
            </a:pPr>
            <a:r>
              <a:rPr lang="tr-TR" sz="2000" b="1" strike="noStrike" spc="-1">
                <a:solidFill>
                  <a:srgbClr val="000000"/>
                </a:solidFill>
                <a:latin typeface="Times New Roman"/>
              </a:rPr>
              <a:t>Deprem Sonrasında Yapılması Gerekenler</a:t>
            </a:r>
            <a:endParaRPr lang="tr-TR" sz="2000" b="0" strike="noStrike" spc="-1">
              <a:latin typeface="Arial"/>
            </a:endParaRPr>
          </a:p>
        </p:txBody>
      </p:sp>
      <p:sp>
        <p:nvSpPr>
          <p:cNvPr id="220" name="CustomShape 12"/>
          <p:cNvSpPr/>
          <p:nvPr/>
        </p:nvSpPr>
        <p:spPr>
          <a:xfrm>
            <a:off x="598320" y="2121480"/>
            <a:ext cx="2159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400" b="1" strike="noStrike" spc="-1">
                <a:solidFill>
                  <a:srgbClr val="000000"/>
                </a:solidFill>
                <a:latin typeface="Times New Roman"/>
                <a:ea typeface="Verdana"/>
              </a:rPr>
              <a:t>OKULLARDA</a:t>
            </a:r>
            <a:endParaRPr lang="tr-TR"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11395440" y="6318360"/>
            <a:ext cx="43560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13</a:t>
            </a:r>
            <a:endParaRPr lang="tr-TR" sz="2000" b="0" strike="noStrike" spc="-1">
              <a:latin typeface="Arial"/>
            </a:endParaRPr>
          </a:p>
        </p:txBody>
      </p:sp>
      <p:sp>
        <p:nvSpPr>
          <p:cNvPr id="222"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23"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24"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225" name="CustomShape 5"/>
          <p:cNvSpPr/>
          <p:nvPr/>
        </p:nvSpPr>
        <p:spPr>
          <a:xfrm>
            <a:off x="3277800" y="2997720"/>
            <a:ext cx="595404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5400" b="1" strike="noStrike" spc="-1">
                <a:solidFill>
                  <a:srgbClr val="000000"/>
                </a:solidFill>
                <a:latin typeface="Times New Roman"/>
                <a:ea typeface="Verdana"/>
              </a:rPr>
              <a:t>DEPREM ÖNCESİ</a:t>
            </a:r>
            <a:endParaRPr lang="tr-TR" sz="5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27" name="CustomShape 2"/>
          <p:cNvSpPr/>
          <p:nvPr/>
        </p:nvSpPr>
        <p:spPr>
          <a:xfrm>
            <a:off x="1663920" y="634320"/>
            <a:ext cx="8698680" cy="4939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28" name="CustomShape 3"/>
          <p:cNvSpPr/>
          <p:nvPr/>
        </p:nvSpPr>
        <p:spPr>
          <a:xfrm>
            <a:off x="1367640" y="627840"/>
            <a:ext cx="929196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pic>
        <p:nvPicPr>
          <p:cNvPr id="229" name="Picture 15"/>
          <p:cNvPicPr/>
          <p:nvPr/>
        </p:nvPicPr>
        <p:blipFill>
          <a:blip r:embed="rId3"/>
          <a:stretch/>
        </p:blipFill>
        <p:spPr>
          <a:xfrm>
            <a:off x="6478200" y="2215080"/>
            <a:ext cx="5123520" cy="3842640"/>
          </a:xfrm>
          <a:prstGeom prst="rect">
            <a:avLst/>
          </a:prstGeom>
          <a:ln>
            <a:noFill/>
          </a:ln>
        </p:spPr>
      </p:pic>
      <p:sp>
        <p:nvSpPr>
          <p:cNvPr id="230" name="CustomShape 4"/>
          <p:cNvSpPr/>
          <p:nvPr/>
        </p:nvSpPr>
        <p:spPr>
          <a:xfrm>
            <a:off x="447840" y="2358000"/>
            <a:ext cx="5664600" cy="226260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gn="just">
              <a:lnSpc>
                <a:spcPct val="200000"/>
              </a:lnSpc>
            </a:pPr>
            <a:r>
              <a:rPr lang="tr-TR" sz="1800" b="1" strike="noStrike" spc="-1">
                <a:solidFill>
                  <a:srgbClr val="000000"/>
                </a:solidFill>
                <a:latin typeface="Calibri"/>
              </a:rPr>
              <a:t>Okullarımızda sık sık haberli ve habersiz deprem tatbikatları yapılmalı süreç gözlenmeli ve sonuçlar raporlanmalıdır. </a:t>
            </a:r>
            <a:endParaRPr lang="tr-TR" sz="1800" b="0" strike="noStrike" spc="-1">
              <a:latin typeface="Arial"/>
            </a:endParaRPr>
          </a:p>
        </p:txBody>
      </p:sp>
      <p:sp>
        <p:nvSpPr>
          <p:cNvPr id="231" name="CustomShape 5"/>
          <p:cNvSpPr/>
          <p:nvPr/>
        </p:nvSpPr>
        <p:spPr>
          <a:xfrm>
            <a:off x="495360" y="1554840"/>
            <a:ext cx="3092040" cy="373680"/>
          </a:xfrm>
          <a:prstGeom prst="rect">
            <a:avLst/>
          </a:prstGeom>
          <a:noFill/>
          <a:ln>
            <a:noFill/>
          </a:ln>
        </p:spPr>
        <p:style>
          <a:lnRef idx="0">
            <a:scrgbClr r="0" g="0" b="0"/>
          </a:lnRef>
          <a:fillRef idx="0">
            <a:scrgbClr r="0" g="0" b="0"/>
          </a:fillRef>
          <a:effectRef idx="0">
            <a:scrgbClr r="0" g="0" b="0"/>
          </a:effectRef>
          <a:fontRef idx="minor"/>
        </p:style>
        <p:txBody>
          <a:bodyPr wrap="none" lIns="68760" tIns="34200" rIns="68760" bIns="34200">
            <a:spAutoFit/>
          </a:bodyPr>
          <a:lstStyle/>
          <a:p>
            <a:pPr>
              <a:lnSpc>
                <a:spcPct val="100000"/>
              </a:lnSpc>
            </a:pPr>
            <a:r>
              <a:rPr lang="tr-TR" sz="2000" b="1" strike="noStrike" spc="-1">
                <a:solidFill>
                  <a:srgbClr val="000000"/>
                </a:solidFill>
                <a:latin typeface="Verdana"/>
                <a:ea typeface="Verdana"/>
              </a:rPr>
              <a:t>TATBİKAT YAPILMASI</a:t>
            </a:r>
            <a:endParaRPr lang="tr-TR" sz="2000" b="0" strike="noStrike" spc="-1">
              <a:latin typeface="Arial"/>
            </a:endParaRPr>
          </a:p>
        </p:txBody>
      </p:sp>
      <p:sp>
        <p:nvSpPr>
          <p:cNvPr id="232" name="CustomShape 6"/>
          <p:cNvSpPr/>
          <p:nvPr/>
        </p:nvSpPr>
        <p:spPr>
          <a:xfrm>
            <a:off x="11395440" y="6318360"/>
            <a:ext cx="43560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14</a:t>
            </a:r>
            <a:endParaRPr lang="tr-TR"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1"/>
          <p:cNvSpPr/>
          <p:nvPr/>
        </p:nvSpPr>
        <p:spPr>
          <a:xfrm>
            <a:off x="11395440" y="6318360"/>
            <a:ext cx="43560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15</a:t>
            </a:r>
            <a:endParaRPr lang="tr-TR" sz="2000" b="0" strike="noStrike" spc="-1">
              <a:latin typeface="Arial"/>
            </a:endParaRPr>
          </a:p>
        </p:txBody>
      </p:sp>
      <p:sp>
        <p:nvSpPr>
          <p:cNvPr id="234"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35"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36"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pic>
        <p:nvPicPr>
          <p:cNvPr id="237" name="Picture 2"/>
          <p:cNvPicPr/>
          <p:nvPr/>
        </p:nvPicPr>
        <p:blipFill>
          <a:blip r:embed="rId3"/>
          <a:stretch/>
        </p:blipFill>
        <p:spPr>
          <a:xfrm>
            <a:off x="8386200" y="1928160"/>
            <a:ext cx="2767680" cy="3876840"/>
          </a:xfrm>
          <a:prstGeom prst="rect">
            <a:avLst/>
          </a:prstGeom>
          <a:ln>
            <a:noFill/>
          </a:ln>
        </p:spPr>
      </p:pic>
      <p:sp>
        <p:nvSpPr>
          <p:cNvPr id="238" name="CustomShape 5"/>
          <p:cNvSpPr/>
          <p:nvPr/>
        </p:nvSpPr>
        <p:spPr>
          <a:xfrm>
            <a:off x="713520" y="2365200"/>
            <a:ext cx="6097320" cy="373680"/>
          </a:xfrm>
          <a:prstGeom prst="rect">
            <a:avLst/>
          </a:prstGeom>
          <a:noFill/>
          <a:ln>
            <a:noFill/>
          </a:ln>
        </p:spPr>
        <p:style>
          <a:lnRef idx="0">
            <a:scrgbClr r="0" g="0" b="0"/>
          </a:lnRef>
          <a:fillRef idx="0">
            <a:scrgbClr r="0" g="0" b="0"/>
          </a:fillRef>
          <a:effectRef idx="0">
            <a:scrgbClr r="0" g="0" b="0"/>
          </a:effectRef>
          <a:fontRef idx="minor"/>
        </p:style>
        <p:txBody>
          <a:bodyPr wrap="none" lIns="68760" tIns="34200" rIns="68760" bIns="34200">
            <a:spAutoFit/>
          </a:bodyPr>
          <a:lstStyle/>
          <a:p>
            <a:pPr>
              <a:lnSpc>
                <a:spcPct val="100000"/>
              </a:lnSpc>
            </a:pPr>
            <a:r>
              <a:rPr lang="tr-TR" sz="2000" b="1" strike="noStrike" spc="-1">
                <a:solidFill>
                  <a:srgbClr val="000000"/>
                </a:solidFill>
                <a:latin typeface="Verdana"/>
                <a:ea typeface="Verdana"/>
              </a:rPr>
              <a:t>ACİL TOPLANMA ALANININ BELİRLENMESİ</a:t>
            </a:r>
            <a:endParaRPr lang="tr-TR" sz="2000" b="0" strike="noStrike" spc="-1">
              <a:latin typeface="Arial"/>
            </a:endParaRPr>
          </a:p>
        </p:txBody>
      </p:sp>
      <p:sp>
        <p:nvSpPr>
          <p:cNvPr id="239" name="CustomShape 6"/>
          <p:cNvSpPr/>
          <p:nvPr/>
        </p:nvSpPr>
        <p:spPr>
          <a:xfrm>
            <a:off x="780120" y="3584160"/>
            <a:ext cx="5664600" cy="171396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gn="just">
              <a:lnSpc>
                <a:spcPct val="200000"/>
              </a:lnSpc>
            </a:pPr>
            <a:r>
              <a:rPr lang="tr-TR" sz="1800" b="1" strike="noStrike" spc="-1">
                <a:solidFill>
                  <a:srgbClr val="000000"/>
                </a:solidFill>
                <a:latin typeface="Calibri"/>
              </a:rPr>
              <a:t>Okulumuzun acil toplanma alanının belirlenmesi ve bu bölüme ilgili levhanın asılması gerekir. </a:t>
            </a:r>
            <a:endParaRPr lang="tr-T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41" name="CustomShape 2"/>
          <p:cNvSpPr/>
          <p:nvPr/>
        </p:nvSpPr>
        <p:spPr>
          <a:xfrm>
            <a:off x="1663920" y="634320"/>
            <a:ext cx="8698680" cy="4939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42" name="CustomShape 3"/>
          <p:cNvSpPr/>
          <p:nvPr/>
        </p:nvSpPr>
        <p:spPr>
          <a:xfrm>
            <a:off x="1367640" y="627840"/>
            <a:ext cx="929196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pic>
        <p:nvPicPr>
          <p:cNvPr id="243" name="Picture 2"/>
          <p:cNvPicPr/>
          <p:nvPr/>
        </p:nvPicPr>
        <p:blipFill>
          <a:blip r:embed="rId3"/>
          <a:stretch/>
        </p:blipFill>
        <p:spPr>
          <a:xfrm>
            <a:off x="4296600" y="1849680"/>
            <a:ext cx="968760" cy="1153440"/>
          </a:xfrm>
          <a:prstGeom prst="rect">
            <a:avLst/>
          </a:prstGeom>
          <a:ln>
            <a:noFill/>
          </a:ln>
        </p:spPr>
      </p:pic>
      <p:pic>
        <p:nvPicPr>
          <p:cNvPr id="244" name="Picture 3"/>
          <p:cNvPicPr/>
          <p:nvPr/>
        </p:nvPicPr>
        <p:blipFill>
          <a:blip r:embed="rId4"/>
          <a:stretch/>
        </p:blipFill>
        <p:spPr>
          <a:xfrm>
            <a:off x="4296600" y="4606920"/>
            <a:ext cx="954000" cy="1038240"/>
          </a:xfrm>
          <a:prstGeom prst="rect">
            <a:avLst/>
          </a:prstGeom>
          <a:ln>
            <a:noFill/>
          </a:ln>
        </p:spPr>
      </p:pic>
      <p:pic>
        <p:nvPicPr>
          <p:cNvPr id="245" name="Picture 4"/>
          <p:cNvPicPr/>
          <p:nvPr/>
        </p:nvPicPr>
        <p:blipFill>
          <a:blip r:embed="rId5"/>
          <a:stretch/>
        </p:blipFill>
        <p:spPr>
          <a:xfrm>
            <a:off x="4296600" y="3303360"/>
            <a:ext cx="968760" cy="1047240"/>
          </a:xfrm>
          <a:prstGeom prst="rect">
            <a:avLst/>
          </a:prstGeom>
          <a:ln>
            <a:noFill/>
          </a:ln>
        </p:spPr>
      </p:pic>
      <p:sp>
        <p:nvSpPr>
          <p:cNvPr id="246" name="CustomShape 4"/>
          <p:cNvSpPr/>
          <p:nvPr/>
        </p:nvSpPr>
        <p:spPr>
          <a:xfrm>
            <a:off x="1018440" y="2137320"/>
            <a:ext cx="2976480" cy="83016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nSpc>
                <a:spcPct val="100000"/>
              </a:lnSpc>
            </a:pPr>
            <a:r>
              <a:rPr lang="tr-TR" sz="2000" b="0" strike="noStrike" spc="-1">
                <a:solidFill>
                  <a:srgbClr val="000000"/>
                </a:solidFill>
                <a:latin typeface="Calibri"/>
              </a:rPr>
              <a:t>Kaçış (Yangın) Merdivenleri </a:t>
            </a:r>
            <a:endParaRPr lang="tr-TR" sz="2000" b="0" strike="noStrike" spc="-1">
              <a:latin typeface="Arial"/>
            </a:endParaRPr>
          </a:p>
          <a:p>
            <a:pPr algn="just">
              <a:lnSpc>
                <a:spcPct val="100000"/>
              </a:lnSpc>
            </a:pPr>
            <a:endParaRPr lang="tr-TR" sz="2000" b="0" strike="noStrike" spc="-1">
              <a:latin typeface="Arial"/>
            </a:endParaRPr>
          </a:p>
        </p:txBody>
      </p:sp>
      <p:sp>
        <p:nvSpPr>
          <p:cNvPr id="247" name="CustomShape 5"/>
          <p:cNvSpPr/>
          <p:nvPr/>
        </p:nvSpPr>
        <p:spPr>
          <a:xfrm>
            <a:off x="1095480" y="4849560"/>
            <a:ext cx="2614320" cy="59436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nSpc>
                <a:spcPct val="100000"/>
              </a:lnSpc>
            </a:pPr>
            <a:r>
              <a:rPr lang="tr-TR" sz="2400" b="0" strike="noStrike" spc="-1">
                <a:solidFill>
                  <a:srgbClr val="000000"/>
                </a:solidFill>
                <a:latin typeface="Calibri"/>
              </a:rPr>
              <a:t>Yangın Hortumu</a:t>
            </a:r>
            <a:endParaRPr lang="tr-TR" sz="2400" b="0" strike="noStrike" spc="-1">
              <a:latin typeface="Arial"/>
            </a:endParaRPr>
          </a:p>
          <a:p>
            <a:pPr algn="just">
              <a:lnSpc>
                <a:spcPct val="100000"/>
              </a:lnSpc>
            </a:pPr>
            <a:endParaRPr lang="tr-TR" sz="2400" b="0" strike="noStrike" spc="-1">
              <a:latin typeface="Arial"/>
            </a:endParaRPr>
          </a:p>
        </p:txBody>
      </p:sp>
      <p:sp>
        <p:nvSpPr>
          <p:cNvPr id="248" name="CustomShape 6"/>
          <p:cNvSpPr/>
          <p:nvPr/>
        </p:nvSpPr>
        <p:spPr>
          <a:xfrm>
            <a:off x="1095480" y="3619080"/>
            <a:ext cx="2613240" cy="67788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nSpc>
                <a:spcPct val="100000"/>
              </a:lnSpc>
            </a:pPr>
            <a:r>
              <a:rPr lang="tr-TR" sz="2000" b="0" strike="noStrike" spc="-1">
                <a:solidFill>
                  <a:srgbClr val="000000"/>
                </a:solidFill>
                <a:latin typeface="Calibri"/>
              </a:rPr>
              <a:t>Yangın Söndürme Tüpü </a:t>
            </a:r>
            <a:endParaRPr lang="tr-TR" sz="2000" b="0" strike="noStrike" spc="-1">
              <a:latin typeface="Arial"/>
            </a:endParaRPr>
          </a:p>
        </p:txBody>
      </p:sp>
      <p:pic>
        <p:nvPicPr>
          <p:cNvPr id="249" name="Picture 5"/>
          <p:cNvPicPr/>
          <p:nvPr/>
        </p:nvPicPr>
        <p:blipFill>
          <a:blip r:embed="rId6"/>
          <a:stretch/>
        </p:blipFill>
        <p:spPr>
          <a:xfrm>
            <a:off x="8163720" y="2344680"/>
            <a:ext cx="2495520" cy="1274040"/>
          </a:xfrm>
          <a:prstGeom prst="rect">
            <a:avLst/>
          </a:prstGeom>
          <a:ln>
            <a:noFill/>
          </a:ln>
        </p:spPr>
      </p:pic>
      <p:pic>
        <p:nvPicPr>
          <p:cNvPr id="250" name="Picture 6"/>
          <p:cNvPicPr/>
          <p:nvPr/>
        </p:nvPicPr>
        <p:blipFill>
          <a:blip r:embed="rId7"/>
          <a:stretch/>
        </p:blipFill>
        <p:spPr>
          <a:xfrm>
            <a:off x="8083800" y="4250160"/>
            <a:ext cx="2575440" cy="947520"/>
          </a:xfrm>
          <a:prstGeom prst="rect">
            <a:avLst/>
          </a:prstGeom>
          <a:ln>
            <a:noFill/>
          </a:ln>
        </p:spPr>
      </p:pic>
      <p:sp>
        <p:nvSpPr>
          <p:cNvPr id="251" name="CustomShape 7"/>
          <p:cNvSpPr/>
          <p:nvPr/>
        </p:nvSpPr>
        <p:spPr>
          <a:xfrm>
            <a:off x="5638320" y="2705760"/>
            <a:ext cx="2614320" cy="51084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nSpc>
                <a:spcPct val="100000"/>
              </a:lnSpc>
            </a:pPr>
            <a:r>
              <a:rPr lang="tr-TR" sz="2000" b="0" strike="noStrike" spc="-1">
                <a:solidFill>
                  <a:srgbClr val="000000"/>
                </a:solidFill>
                <a:latin typeface="Calibri"/>
              </a:rPr>
              <a:t>Acil Kaçış yolları </a:t>
            </a:r>
            <a:endParaRPr lang="tr-TR" sz="2000" b="0" strike="noStrike" spc="-1">
              <a:latin typeface="Arial"/>
            </a:endParaRPr>
          </a:p>
          <a:p>
            <a:pPr>
              <a:lnSpc>
                <a:spcPct val="100000"/>
              </a:lnSpc>
            </a:pPr>
            <a:endParaRPr lang="tr-TR" sz="2000" b="0" strike="noStrike" spc="-1">
              <a:latin typeface="Arial"/>
            </a:endParaRPr>
          </a:p>
        </p:txBody>
      </p:sp>
      <p:sp>
        <p:nvSpPr>
          <p:cNvPr id="252" name="CustomShape 8"/>
          <p:cNvSpPr/>
          <p:nvPr/>
        </p:nvSpPr>
        <p:spPr>
          <a:xfrm>
            <a:off x="6006600" y="4527720"/>
            <a:ext cx="2613240" cy="37368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spAutoFit/>
          </a:bodyPr>
          <a:lstStyle/>
          <a:p>
            <a:pPr>
              <a:lnSpc>
                <a:spcPct val="100000"/>
              </a:lnSpc>
            </a:pPr>
            <a:r>
              <a:rPr lang="tr-TR" sz="2000" b="0" strike="noStrike" spc="-1">
                <a:solidFill>
                  <a:srgbClr val="000000"/>
                </a:solidFill>
                <a:latin typeface="Calibri"/>
              </a:rPr>
              <a:t>Yön levhaları</a:t>
            </a:r>
            <a:endParaRPr lang="tr-TR" sz="2000" b="0" strike="noStrike" spc="-1">
              <a:latin typeface="Arial"/>
            </a:endParaRPr>
          </a:p>
        </p:txBody>
      </p:sp>
      <p:sp>
        <p:nvSpPr>
          <p:cNvPr id="253" name="CustomShape 9"/>
          <p:cNvSpPr/>
          <p:nvPr/>
        </p:nvSpPr>
        <p:spPr>
          <a:xfrm>
            <a:off x="406800" y="1471680"/>
            <a:ext cx="6783120" cy="373680"/>
          </a:xfrm>
          <a:prstGeom prst="rect">
            <a:avLst/>
          </a:prstGeom>
          <a:noFill/>
          <a:ln>
            <a:noFill/>
          </a:ln>
        </p:spPr>
        <p:style>
          <a:lnRef idx="0">
            <a:scrgbClr r="0" g="0" b="0"/>
          </a:lnRef>
          <a:fillRef idx="0">
            <a:scrgbClr r="0" g="0" b="0"/>
          </a:fillRef>
          <a:effectRef idx="0">
            <a:scrgbClr r="0" g="0" b="0"/>
          </a:effectRef>
          <a:fontRef idx="minor"/>
        </p:style>
        <p:txBody>
          <a:bodyPr wrap="none" lIns="68760" tIns="34200" rIns="68760" bIns="34200">
            <a:spAutoFit/>
          </a:bodyPr>
          <a:lstStyle/>
          <a:p>
            <a:pPr>
              <a:lnSpc>
                <a:spcPct val="100000"/>
              </a:lnSpc>
            </a:pPr>
            <a:r>
              <a:rPr lang="tr-TR" sz="2000" b="1" strike="noStrike" spc="-1">
                <a:solidFill>
                  <a:srgbClr val="000000"/>
                </a:solidFill>
                <a:latin typeface="Verdana"/>
                <a:ea typeface="Verdana"/>
              </a:rPr>
              <a:t>ACİL DURUM İŞARETLERİNİN YERLEŞTİRİLMESİ</a:t>
            </a:r>
            <a:endParaRPr lang="tr-TR" sz="2000" b="0" strike="noStrike" spc="-1">
              <a:latin typeface="Arial"/>
            </a:endParaRPr>
          </a:p>
        </p:txBody>
      </p:sp>
      <p:sp>
        <p:nvSpPr>
          <p:cNvPr id="254" name="CustomShape 10"/>
          <p:cNvSpPr/>
          <p:nvPr/>
        </p:nvSpPr>
        <p:spPr>
          <a:xfrm>
            <a:off x="11395440" y="6318360"/>
            <a:ext cx="43560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16</a:t>
            </a:r>
            <a:endParaRPr lang="tr-TR"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11387160" y="6334920"/>
            <a:ext cx="43560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17</a:t>
            </a:r>
            <a:endParaRPr lang="tr-TR" sz="2000" b="0" strike="noStrike" spc="-1">
              <a:latin typeface="Arial"/>
            </a:endParaRPr>
          </a:p>
        </p:txBody>
      </p:sp>
      <p:sp>
        <p:nvSpPr>
          <p:cNvPr id="256"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57"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58"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259" name="CustomShape 5"/>
          <p:cNvSpPr/>
          <p:nvPr/>
        </p:nvSpPr>
        <p:spPr>
          <a:xfrm>
            <a:off x="26640" y="1703160"/>
            <a:ext cx="12167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343080" indent="-342720">
              <a:lnSpc>
                <a:spcPct val="100000"/>
              </a:lnSpc>
            </a:pPr>
            <a:r>
              <a:rPr lang="tr-TR" sz="2400" b="0" strike="noStrike" spc="-1">
                <a:solidFill>
                  <a:srgbClr val="000000"/>
                </a:solidFill>
                <a:latin typeface="Times New Roman"/>
                <a:ea typeface="Verdana"/>
              </a:rPr>
              <a:t>AFET ACİL DURUM KARTI BİLGİLERİ DOLDURULUP ÖĞRENCİLERE VERİLMELİ</a:t>
            </a:r>
            <a:endParaRPr lang="tr-TR" sz="2400" b="0" strike="noStrike" spc="-1">
              <a:latin typeface="Arial"/>
            </a:endParaRPr>
          </a:p>
        </p:txBody>
      </p:sp>
      <p:pic>
        <p:nvPicPr>
          <p:cNvPr id="260" name="4 Resim"/>
          <p:cNvPicPr/>
          <p:nvPr/>
        </p:nvPicPr>
        <p:blipFill>
          <a:blip r:embed="rId3"/>
          <a:srcRect l="5768" t="3587" r="6365" b="16660"/>
          <a:stretch/>
        </p:blipFill>
        <p:spPr>
          <a:xfrm>
            <a:off x="7249320" y="4473000"/>
            <a:ext cx="3368880" cy="1688400"/>
          </a:xfrm>
          <a:prstGeom prst="rect">
            <a:avLst/>
          </a:prstGeom>
          <a:ln w="9360">
            <a:solidFill>
              <a:srgbClr val="000000"/>
            </a:solidFill>
            <a:miter/>
          </a:ln>
        </p:spPr>
      </p:pic>
      <p:pic>
        <p:nvPicPr>
          <p:cNvPr id="261" name="5 Resim"/>
          <p:cNvPicPr/>
          <p:nvPr/>
        </p:nvPicPr>
        <p:blipFill>
          <a:blip r:embed="rId4"/>
          <a:srcRect l="5511" r="6796" b="7740"/>
          <a:stretch/>
        </p:blipFill>
        <p:spPr>
          <a:xfrm>
            <a:off x="7249320" y="2427840"/>
            <a:ext cx="3368880" cy="1773000"/>
          </a:xfrm>
          <a:prstGeom prst="rect">
            <a:avLst/>
          </a:prstGeom>
          <a:ln w="9360">
            <a:solidFill>
              <a:srgbClr val="000000"/>
            </a:solidFill>
            <a:miter/>
          </a:ln>
        </p:spPr>
      </p:pic>
      <p:pic>
        <p:nvPicPr>
          <p:cNvPr id="262" name="Resim 1"/>
          <p:cNvPicPr/>
          <p:nvPr/>
        </p:nvPicPr>
        <p:blipFill>
          <a:blip r:embed="rId5"/>
          <a:stretch/>
        </p:blipFill>
        <p:spPr>
          <a:xfrm>
            <a:off x="1491120" y="2427840"/>
            <a:ext cx="2606760" cy="3906720"/>
          </a:xfrm>
          <a:prstGeom prst="rect">
            <a:avLst/>
          </a:prstGeom>
          <a:ln>
            <a:noFill/>
          </a:ln>
        </p:spPr>
      </p:pic>
      <p:pic>
        <p:nvPicPr>
          <p:cNvPr id="263" name="Resim 2"/>
          <p:cNvPicPr/>
          <p:nvPr/>
        </p:nvPicPr>
        <p:blipFill>
          <a:blip r:embed="rId6"/>
          <a:stretch/>
        </p:blipFill>
        <p:spPr>
          <a:xfrm>
            <a:off x="4291920" y="2427840"/>
            <a:ext cx="2606760" cy="3906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11395440" y="6318360"/>
            <a:ext cx="43560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18</a:t>
            </a:r>
            <a:endParaRPr lang="tr-TR" sz="2000" b="0" strike="noStrike" spc="-1">
              <a:latin typeface="Arial"/>
            </a:endParaRPr>
          </a:p>
        </p:txBody>
      </p:sp>
      <p:sp>
        <p:nvSpPr>
          <p:cNvPr id="265"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66"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67"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pic>
        <p:nvPicPr>
          <p:cNvPr id="268" name="Picture 2"/>
          <p:cNvPicPr/>
          <p:nvPr/>
        </p:nvPicPr>
        <p:blipFill>
          <a:blip r:embed="rId3"/>
          <a:stretch/>
        </p:blipFill>
        <p:spPr>
          <a:xfrm>
            <a:off x="7081560" y="2410560"/>
            <a:ext cx="4728960" cy="3180600"/>
          </a:xfrm>
          <a:prstGeom prst="rect">
            <a:avLst/>
          </a:prstGeom>
          <a:ln>
            <a:noFill/>
          </a:ln>
        </p:spPr>
      </p:pic>
      <p:sp>
        <p:nvSpPr>
          <p:cNvPr id="269" name="CustomShape 5"/>
          <p:cNvSpPr/>
          <p:nvPr/>
        </p:nvSpPr>
        <p:spPr>
          <a:xfrm>
            <a:off x="0" y="2428868"/>
            <a:ext cx="7149243" cy="2676202"/>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343080" indent="-342720">
              <a:lnSpc>
                <a:spcPct val="100000"/>
              </a:lnSpc>
            </a:pPr>
            <a:r>
              <a:rPr lang="tr-TR" sz="2400" b="0" strike="noStrike" spc="-1" dirty="0">
                <a:solidFill>
                  <a:srgbClr val="000000"/>
                </a:solidFill>
                <a:latin typeface="Times New Roman"/>
                <a:ea typeface="Verdana"/>
              </a:rPr>
              <a:t>ÇALIŞAN PERSONEL İLE TOPLANTILAR </a:t>
            </a:r>
            <a:endParaRPr lang="tr-TR" sz="2400" b="0" strike="noStrike" spc="-1" dirty="0">
              <a:latin typeface="Arial"/>
            </a:endParaRPr>
          </a:p>
          <a:p>
            <a:pPr marL="343080" indent="-342720">
              <a:lnSpc>
                <a:spcPct val="100000"/>
              </a:lnSpc>
            </a:pPr>
            <a:r>
              <a:rPr lang="tr-TR" sz="2400" b="0" strike="noStrike" spc="-1" dirty="0">
                <a:solidFill>
                  <a:srgbClr val="000000"/>
                </a:solidFill>
                <a:latin typeface="Times New Roman"/>
                <a:ea typeface="Verdana"/>
              </a:rPr>
              <a:t>YAPILIP GÖREV DAĞILIMI VE</a:t>
            </a:r>
            <a:endParaRPr lang="tr-TR" sz="2400" b="0" strike="noStrike" spc="-1" dirty="0">
              <a:latin typeface="Arial"/>
            </a:endParaRPr>
          </a:p>
          <a:p>
            <a:pPr marL="343080" indent="-342720">
              <a:lnSpc>
                <a:spcPct val="100000"/>
              </a:lnSpc>
            </a:pPr>
            <a:r>
              <a:rPr lang="tr-TR" sz="2400" b="0" strike="noStrike" spc="-1" dirty="0">
                <a:solidFill>
                  <a:srgbClr val="000000"/>
                </a:solidFill>
                <a:latin typeface="Times New Roman"/>
                <a:ea typeface="Verdana"/>
              </a:rPr>
              <a:t>BİLİNÇLENDİRME ÇALIŞMALARININ </a:t>
            </a:r>
            <a:endParaRPr lang="tr-TR" sz="2400" b="0" strike="noStrike" spc="-1" dirty="0">
              <a:latin typeface="Arial"/>
            </a:endParaRPr>
          </a:p>
          <a:p>
            <a:pPr marL="343080" indent="-342720">
              <a:lnSpc>
                <a:spcPct val="100000"/>
              </a:lnSpc>
            </a:pPr>
            <a:r>
              <a:rPr lang="tr-TR" sz="2400" b="0" strike="noStrike" spc="-1" dirty="0" smtClean="0">
                <a:solidFill>
                  <a:srgbClr val="000000"/>
                </a:solidFill>
                <a:latin typeface="Times New Roman"/>
                <a:ea typeface="Verdana"/>
              </a:rPr>
              <a:t>YAPILMASI , OKULDA ENGELLİ PERSONEL</a:t>
            </a:r>
          </a:p>
          <a:p>
            <a:pPr marL="343080" indent="-342720">
              <a:lnSpc>
                <a:spcPct val="100000"/>
              </a:lnSpc>
            </a:pPr>
            <a:r>
              <a:rPr lang="tr-TR" sz="2400" spc="-1" dirty="0" smtClean="0">
                <a:solidFill>
                  <a:srgbClr val="000000"/>
                </a:solidFill>
                <a:latin typeface="Times New Roman"/>
                <a:ea typeface="Verdana"/>
              </a:rPr>
              <a:t>YA DA ÖĞRENCİ VARSA AFET DURUMUNDA </a:t>
            </a:r>
          </a:p>
          <a:p>
            <a:pPr marL="343080" indent="-342720">
              <a:lnSpc>
                <a:spcPct val="100000"/>
              </a:lnSpc>
            </a:pPr>
            <a:r>
              <a:rPr lang="tr-TR" sz="2400" b="0" strike="noStrike" spc="-1" dirty="0" smtClean="0">
                <a:solidFill>
                  <a:srgbClr val="000000"/>
                </a:solidFill>
                <a:latin typeface="Times New Roman"/>
                <a:ea typeface="Verdana"/>
              </a:rPr>
              <a:t>BU KİŞİLERİN KİMLER TARAFINDAN TAHLİYESİ</a:t>
            </a:r>
          </a:p>
          <a:p>
            <a:pPr marL="343080" indent="-342720">
              <a:lnSpc>
                <a:spcPct val="100000"/>
              </a:lnSpc>
            </a:pPr>
            <a:r>
              <a:rPr lang="tr-TR" sz="2400" spc="-1" dirty="0" smtClean="0">
                <a:solidFill>
                  <a:srgbClr val="000000"/>
                </a:solidFill>
                <a:latin typeface="Times New Roman"/>
                <a:ea typeface="Verdana"/>
              </a:rPr>
              <a:t>YAPILACAĞI BELİRLENMELİDİR.</a:t>
            </a:r>
            <a:endParaRPr lang="tr-TR"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11451960" y="6334920"/>
            <a:ext cx="309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1</a:t>
            </a:r>
            <a:endParaRPr lang="tr-TR" sz="2000" b="0" strike="noStrike" spc="-1">
              <a:latin typeface="Arial"/>
            </a:endParaRPr>
          </a:p>
        </p:txBody>
      </p:sp>
      <p:sp>
        <p:nvSpPr>
          <p:cNvPr id="137"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138"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39"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140" name="Line 5"/>
          <p:cNvSpPr/>
          <p:nvPr/>
        </p:nvSpPr>
        <p:spPr>
          <a:xfrm flipV="1">
            <a:off x="716400" y="2057760"/>
            <a:ext cx="1711080" cy="1080"/>
          </a:xfrm>
          <a:prstGeom prst="line">
            <a:avLst/>
          </a:prstGeom>
          <a:ln/>
        </p:spPr>
        <p:style>
          <a:lnRef idx="3">
            <a:schemeClr val="accent1"/>
          </a:lnRef>
          <a:fillRef idx="0">
            <a:schemeClr val="accent1"/>
          </a:fillRef>
          <a:effectRef idx="2">
            <a:schemeClr val="accent1"/>
          </a:effectRef>
          <a:fontRef idx="minor"/>
        </p:style>
      </p:sp>
      <p:sp>
        <p:nvSpPr>
          <p:cNvPr id="141" name="CustomShape 6"/>
          <p:cNvSpPr/>
          <p:nvPr/>
        </p:nvSpPr>
        <p:spPr>
          <a:xfrm>
            <a:off x="2675160" y="1774080"/>
            <a:ext cx="4539960" cy="508320"/>
          </a:xfrm>
          <a:prstGeom prst="rect">
            <a:avLst/>
          </a:prstGeom>
          <a:noFill/>
          <a:ln>
            <a:noFill/>
          </a:ln>
        </p:spPr>
        <p:style>
          <a:lnRef idx="0">
            <a:scrgbClr r="0" g="0" b="0"/>
          </a:lnRef>
          <a:fillRef idx="0">
            <a:scrgbClr r="0" g="0" b="0"/>
          </a:fillRef>
          <a:effectRef idx="0">
            <a:scrgbClr r="0" g="0" b="0"/>
          </a:effectRef>
          <a:fontRef idx="minor"/>
        </p:style>
        <p:txBody>
          <a:bodyPr wrap="none" lIns="81720" tIns="40680" rIns="81720" bIns="40680">
            <a:spAutoFit/>
          </a:bodyPr>
          <a:lstStyle/>
          <a:p>
            <a:pPr>
              <a:lnSpc>
                <a:spcPct val="100000"/>
              </a:lnSpc>
            </a:pPr>
            <a:r>
              <a:rPr lang="tr-TR" sz="2800" b="1" strike="noStrike" spc="-1">
                <a:solidFill>
                  <a:srgbClr val="000000"/>
                </a:solidFill>
                <a:latin typeface="Times New Roman"/>
              </a:rPr>
              <a:t>TEMEL DEPREM BİLİNCİ</a:t>
            </a:r>
            <a:endParaRPr lang="tr-TR" sz="2800" b="0" strike="noStrike" spc="-1">
              <a:latin typeface="Arial"/>
            </a:endParaRPr>
          </a:p>
        </p:txBody>
      </p:sp>
      <p:sp>
        <p:nvSpPr>
          <p:cNvPr id="142" name="Line 7"/>
          <p:cNvSpPr/>
          <p:nvPr/>
        </p:nvSpPr>
        <p:spPr>
          <a:xfrm>
            <a:off x="689400" y="2898720"/>
            <a:ext cx="2160000" cy="0"/>
          </a:xfrm>
          <a:prstGeom prst="line">
            <a:avLst/>
          </a:prstGeom>
          <a:ln/>
        </p:spPr>
        <p:style>
          <a:lnRef idx="3">
            <a:schemeClr val="accent1"/>
          </a:lnRef>
          <a:fillRef idx="0">
            <a:schemeClr val="accent1"/>
          </a:fillRef>
          <a:effectRef idx="2">
            <a:schemeClr val="accent1"/>
          </a:effectRef>
          <a:fontRef idx="minor"/>
        </p:style>
      </p:sp>
      <p:sp>
        <p:nvSpPr>
          <p:cNvPr id="143" name="Line 8"/>
          <p:cNvSpPr/>
          <p:nvPr/>
        </p:nvSpPr>
        <p:spPr>
          <a:xfrm>
            <a:off x="654120" y="4738320"/>
            <a:ext cx="3600000" cy="0"/>
          </a:xfrm>
          <a:prstGeom prst="line">
            <a:avLst/>
          </a:prstGeom>
          <a:ln/>
        </p:spPr>
        <p:style>
          <a:lnRef idx="3">
            <a:schemeClr val="accent1"/>
          </a:lnRef>
          <a:fillRef idx="0">
            <a:schemeClr val="accent1"/>
          </a:fillRef>
          <a:effectRef idx="2">
            <a:schemeClr val="accent1"/>
          </a:effectRef>
          <a:fontRef idx="minor"/>
        </p:style>
      </p:sp>
      <p:sp>
        <p:nvSpPr>
          <p:cNvPr id="144" name="CustomShape 9"/>
          <p:cNvSpPr/>
          <p:nvPr/>
        </p:nvSpPr>
        <p:spPr>
          <a:xfrm>
            <a:off x="4469040" y="4502160"/>
            <a:ext cx="2406240" cy="447480"/>
          </a:xfrm>
          <a:prstGeom prst="rect">
            <a:avLst/>
          </a:prstGeom>
          <a:noFill/>
          <a:ln>
            <a:noFill/>
          </a:ln>
        </p:spPr>
        <p:style>
          <a:lnRef idx="0">
            <a:scrgbClr r="0" g="0" b="0"/>
          </a:lnRef>
          <a:fillRef idx="0">
            <a:scrgbClr r="0" g="0" b="0"/>
          </a:fillRef>
          <a:effectRef idx="0">
            <a:scrgbClr r="0" g="0" b="0"/>
          </a:effectRef>
          <a:fontRef idx="minor"/>
        </p:style>
        <p:txBody>
          <a:bodyPr wrap="none" lIns="81720" tIns="40680" rIns="81720" bIns="40680">
            <a:spAutoFit/>
          </a:bodyPr>
          <a:lstStyle/>
          <a:p>
            <a:pPr>
              <a:lnSpc>
                <a:spcPct val="100000"/>
              </a:lnSpc>
            </a:pPr>
            <a:r>
              <a:rPr lang="tr-TR" sz="2400" b="1" strike="noStrike" spc="-1">
                <a:solidFill>
                  <a:srgbClr val="000000"/>
                </a:solidFill>
                <a:latin typeface="Times New Roman"/>
              </a:rPr>
              <a:t>OKUL DIŞINDA</a:t>
            </a:r>
            <a:endParaRPr lang="tr-TR" sz="2400" b="0" strike="noStrike" spc="-1">
              <a:latin typeface="Arial"/>
            </a:endParaRPr>
          </a:p>
        </p:txBody>
      </p:sp>
      <p:sp>
        <p:nvSpPr>
          <p:cNvPr id="145" name="CustomShape 10"/>
          <p:cNvSpPr/>
          <p:nvPr/>
        </p:nvSpPr>
        <p:spPr>
          <a:xfrm>
            <a:off x="2870640" y="2612160"/>
            <a:ext cx="2537280" cy="508320"/>
          </a:xfrm>
          <a:prstGeom prst="rect">
            <a:avLst/>
          </a:prstGeom>
          <a:noFill/>
          <a:ln>
            <a:noFill/>
          </a:ln>
        </p:spPr>
        <p:style>
          <a:lnRef idx="0">
            <a:scrgbClr r="0" g="0" b="0"/>
          </a:lnRef>
          <a:fillRef idx="0">
            <a:scrgbClr r="0" g="0" b="0"/>
          </a:fillRef>
          <a:effectRef idx="0">
            <a:scrgbClr r="0" g="0" b="0"/>
          </a:effectRef>
          <a:fontRef idx="minor"/>
        </p:style>
        <p:txBody>
          <a:bodyPr wrap="none" lIns="81720" tIns="40680" rIns="81720" bIns="40680">
            <a:spAutoFit/>
          </a:bodyPr>
          <a:lstStyle/>
          <a:p>
            <a:pPr>
              <a:lnSpc>
                <a:spcPct val="100000"/>
              </a:lnSpc>
            </a:pPr>
            <a:r>
              <a:rPr lang="tr-TR" sz="2800" b="1" strike="noStrike" spc="-1">
                <a:solidFill>
                  <a:srgbClr val="000000"/>
                </a:solidFill>
                <a:latin typeface="Times New Roman"/>
              </a:rPr>
              <a:t>OKULLARDA </a:t>
            </a:r>
            <a:endParaRPr lang="tr-TR" sz="2800" b="0" strike="noStrike" spc="-1">
              <a:latin typeface="Arial"/>
            </a:endParaRPr>
          </a:p>
        </p:txBody>
      </p:sp>
      <p:sp>
        <p:nvSpPr>
          <p:cNvPr id="146" name="CustomShape 11"/>
          <p:cNvSpPr/>
          <p:nvPr/>
        </p:nvSpPr>
        <p:spPr>
          <a:xfrm>
            <a:off x="3268080" y="3335400"/>
            <a:ext cx="206928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1800" b="0" strike="noStrike" spc="-1">
                <a:solidFill>
                  <a:srgbClr val="000000"/>
                </a:solidFill>
                <a:latin typeface="Calibri"/>
              </a:rPr>
              <a:t>-Deprem öncesi</a:t>
            </a:r>
            <a:endParaRPr lang="tr-TR" sz="1800" b="0" strike="noStrike" spc="-1">
              <a:latin typeface="Arial"/>
            </a:endParaRPr>
          </a:p>
          <a:p>
            <a:pPr>
              <a:lnSpc>
                <a:spcPct val="100000"/>
              </a:lnSpc>
            </a:pPr>
            <a:r>
              <a:rPr lang="tr-TR" sz="1800" b="0" strike="noStrike" spc="-1">
                <a:solidFill>
                  <a:srgbClr val="000000"/>
                </a:solidFill>
                <a:latin typeface="Calibri"/>
              </a:rPr>
              <a:t>-Deprem anında</a:t>
            </a:r>
            <a:endParaRPr lang="tr-TR" sz="1800" b="0" strike="noStrike" spc="-1">
              <a:latin typeface="Arial"/>
            </a:endParaRPr>
          </a:p>
          <a:p>
            <a:pPr>
              <a:lnSpc>
                <a:spcPct val="100000"/>
              </a:lnSpc>
            </a:pPr>
            <a:r>
              <a:rPr lang="tr-TR" sz="1800" b="0" strike="noStrike" spc="-1">
                <a:solidFill>
                  <a:srgbClr val="000000"/>
                </a:solidFill>
                <a:latin typeface="Calibri"/>
              </a:rPr>
              <a:t>-Deprem sonrası</a:t>
            </a:r>
            <a:endParaRPr lang="tr-TR" sz="1800" b="0" strike="noStrike" spc="-1">
              <a:latin typeface="Arial"/>
            </a:endParaRPr>
          </a:p>
        </p:txBody>
      </p:sp>
      <p:sp>
        <p:nvSpPr>
          <p:cNvPr id="147" name="CustomShape 12"/>
          <p:cNvSpPr/>
          <p:nvPr/>
        </p:nvSpPr>
        <p:spPr>
          <a:xfrm>
            <a:off x="4501080" y="5191920"/>
            <a:ext cx="206928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1800" b="0" strike="noStrike" spc="-1">
                <a:solidFill>
                  <a:srgbClr val="000000"/>
                </a:solidFill>
                <a:latin typeface="Calibri"/>
              </a:rPr>
              <a:t>-Deprem öncesi</a:t>
            </a:r>
            <a:endParaRPr lang="tr-TR" sz="1800" b="0" strike="noStrike" spc="-1">
              <a:latin typeface="Arial"/>
            </a:endParaRPr>
          </a:p>
          <a:p>
            <a:pPr>
              <a:lnSpc>
                <a:spcPct val="100000"/>
              </a:lnSpc>
            </a:pPr>
            <a:r>
              <a:rPr lang="tr-TR" sz="1800" b="0" strike="noStrike" spc="-1">
                <a:solidFill>
                  <a:srgbClr val="000000"/>
                </a:solidFill>
                <a:latin typeface="Calibri"/>
              </a:rPr>
              <a:t>-Deprem anında</a:t>
            </a:r>
            <a:endParaRPr lang="tr-TR" sz="1800" b="0" strike="noStrike" spc="-1">
              <a:latin typeface="Arial"/>
            </a:endParaRPr>
          </a:p>
          <a:p>
            <a:pPr>
              <a:lnSpc>
                <a:spcPct val="100000"/>
              </a:lnSpc>
            </a:pPr>
            <a:r>
              <a:rPr lang="tr-TR" sz="1800" b="0" strike="noStrike" spc="-1">
                <a:solidFill>
                  <a:srgbClr val="000000"/>
                </a:solidFill>
                <a:latin typeface="Calibri"/>
              </a:rPr>
              <a:t>-Deprem sonrası</a:t>
            </a:r>
            <a:endParaRPr lang="tr-T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CustomShape 1"/>
          <p:cNvSpPr/>
          <p:nvPr/>
        </p:nvSpPr>
        <p:spPr>
          <a:xfrm>
            <a:off x="11395440" y="6318360"/>
            <a:ext cx="43560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19</a:t>
            </a:r>
            <a:endParaRPr lang="tr-TR" sz="2000" b="0" strike="noStrike" spc="-1">
              <a:latin typeface="Arial"/>
            </a:endParaRPr>
          </a:p>
        </p:txBody>
      </p:sp>
      <p:sp>
        <p:nvSpPr>
          <p:cNvPr id="271"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72"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73"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274" name="CustomShape 5"/>
          <p:cNvSpPr/>
          <p:nvPr/>
        </p:nvSpPr>
        <p:spPr>
          <a:xfrm>
            <a:off x="342720" y="2835720"/>
            <a:ext cx="5952600" cy="821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343080" indent="-342720">
              <a:lnSpc>
                <a:spcPct val="100000"/>
              </a:lnSpc>
            </a:pPr>
            <a:r>
              <a:rPr lang="tr-TR" sz="2400" b="0" strike="noStrike" spc="-1">
                <a:solidFill>
                  <a:srgbClr val="000000"/>
                </a:solidFill>
                <a:latin typeface="Times New Roman"/>
                <a:ea typeface="Verdana"/>
              </a:rPr>
              <a:t>ACİL DURUM TELEFON LEVHASI</a:t>
            </a:r>
            <a:endParaRPr lang="tr-TR" sz="2400" b="0" strike="noStrike" spc="-1">
              <a:latin typeface="Arial"/>
            </a:endParaRPr>
          </a:p>
          <a:p>
            <a:pPr marL="343080" indent="-342720">
              <a:lnSpc>
                <a:spcPct val="100000"/>
              </a:lnSpc>
            </a:pPr>
            <a:r>
              <a:rPr lang="tr-TR" sz="2400" b="0" strike="noStrike" spc="-1">
                <a:solidFill>
                  <a:srgbClr val="000000"/>
                </a:solidFill>
                <a:latin typeface="Times New Roman"/>
                <a:ea typeface="Verdana"/>
              </a:rPr>
              <a:t> GÖRÜNEBİLİR YERLERE ASILMALI</a:t>
            </a:r>
            <a:endParaRPr lang="tr-TR" sz="2400" b="0" strike="noStrike" spc="-1">
              <a:latin typeface="Arial"/>
            </a:endParaRPr>
          </a:p>
        </p:txBody>
      </p:sp>
      <p:pic>
        <p:nvPicPr>
          <p:cNvPr id="275" name="8 Resim"/>
          <p:cNvPicPr/>
          <p:nvPr/>
        </p:nvPicPr>
        <p:blipFill>
          <a:blip r:embed="rId3"/>
          <a:stretch/>
        </p:blipFill>
        <p:spPr>
          <a:xfrm>
            <a:off x="6816600" y="1531080"/>
            <a:ext cx="4289400" cy="4289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11395440" y="6318360"/>
            <a:ext cx="43560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20</a:t>
            </a:r>
            <a:endParaRPr lang="tr-TR" sz="2000" b="0" strike="noStrike" spc="-1">
              <a:latin typeface="Arial"/>
            </a:endParaRPr>
          </a:p>
        </p:txBody>
      </p:sp>
      <p:sp>
        <p:nvSpPr>
          <p:cNvPr id="277"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78"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79"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pic>
        <p:nvPicPr>
          <p:cNvPr id="8" name="7 Resim" descr="P1050971.JPG"/>
          <p:cNvPicPr>
            <a:picLocks noChangeAspect="1"/>
          </p:cNvPicPr>
          <p:nvPr/>
        </p:nvPicPr>
        <p:blipFill>
          <a:blip r:embed="rId3" cstate="print"/>
          <a:stretch>
            <a:fillRect/>
          </a:stretch>
        </p:blipFill>
        <p:spPr>
          <a:xfrm>
            <a:off x="6667504" y="1500174"/>
            <a:ext cx="4583938" cy="2357454"/>
          </a:xfrm>
          <a:prstGeom prst="rect">
            <a:avLst/>
          </a:prstGeom>
        </p:spPr>
      </p:pic>
      <p:sp>
        <p:nvSpPr>
          <p:cNvPr id="9" name="8 Metin kutusu"/>
          <p:cNvSpPr txBox="1"/>
          <p:nvPr/>
        </p:nvSpPr>
        <p:spPr>
          <a:xfrm>
            <a:off x="1166778" y="2285992"/>
            <a:ext cx="4214842" cy="3416320"/>
          </a:xfrm>
          <a:prstGeom prst="rect">
            <a:avLst/>
          </a:prstGeom>
          <a:noFill/>
        </p:spPr>
        <p:txBody>
          <a:bodyPr wrap="square" rtlCol="0">
            <a:spAutoFit/>
          </a:bodyPr>
          <a:lstStyle/>
          <a:p>
            <a:r>
              <a:rPr lang="tr-TR" sz="3600" dirty="0" smtClean="0"/>
              <a:t>SINIFLARDAKİ DOLAPLAR   VE </a:t>
            </a:r>
          </a:p>
          <a:p>
            <a:r>
              <a:rPr lang="tr-TR" sz="3600" dirty="0" smtClean="0"/>
              <a:t>DEVRİLME </a:t>
            </a:r>
          </a:p>
          <a:p>
            <a:r>
              <a:rPr lang="tr-TR" sz="3600" dirty="0" smtClean="0"/>
              <a:t>İHTİMALİ OLAN EŞYALARI</a:t>
            </a:r>
          </a:p>
          <a:p>
            <a:r>
              <a:rPr lang="tr-TR" sz="3600" dirty="0" smtClean="0"/>
              <a:t>SABİTLEYİN</a:t>
            </a:r>
            <a:endParaRPr lang="tr-TR" sz="3600" dirty="0"/>
          </a:p>
        </p:txBody>
      </p:sp>
      <p:pic>
        <p:nvPicPr>
          <p:cNvPr id="10" name="9 Resim" descr="monilyayı-duvara-sabitleme.jpg"/>
          <p:cNvPicPr>
            <a:picLocks noChangeAspect="1"/>
          </p:cNvPicPr>
          <p:nvPr/>
        </p:nvPicPr>
        <p:blipFill>
          <a:blip r:embed="rId4"/>
          <a:stretch>
            <a:fillRect/>
          </a:stretch>
        </p:blipFill>
        <p:spPr>
          <a:xfrm>
            <a:off x="6667504" y="4143380"/>
            <a:ext cx="4643470" cy="2092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1139544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21</a:t>
            </a:r>
            <a:endParaRPr lang="tr-TR" sz="2000" b="0" strike="noStrike" spc="-1" dirty="0">
              <a:latin typeface="Arial"/>
            </a:endParaRPr>
          </a:p>
        </p:txBody>
      </p:sp>
      <p:sp>
        <p:nvSpPr>
          <p:cNvPr id="277"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78"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79"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pic>
        <p:nvPicPr>
          <p:cNvPr id="7" name="6 Resim" descr="28201816_img_20151113_085658.jpg"/>
          <p:cNvPicPr>
            <a:picLocks noChangeAspect="1"/>
          </p:cNvPicPr>
          <p:nvPr/>
        </p:nvPicPr>
        <p:blipFill>
          <a:blip r:embed="rId3"/>
          <a:stretch>
            <a:fillRect/>
          </a:stretch>
        </p:blipFill>
        <p:spPr>
          <a:xfrm>
            <a:off x="6310314" y="2000240"/>
            <a:ext cx="5238760" cy="3929070"/>
          </a:xfrm>
          <a:prstGeom prst="rect">
            <a:avLst/>
          </a:prstGeom>
        </p:spPr>
      </p:pic>
      <p:sp>
        <p:nvSpPr>
          <p:cNvPr id="8" name="7 Metin kutusu"/>
          <p:cNvSpPr txBox="1"/>
          <p:nvPr/>
        </p:nvSpPr>
        <p:spPr>
          <a:xfrm>
            <a:off x="309522" y="2428868"/>
            <a:ext cx="6006773" cy="2308324"/>
          </a:xfrm>
          <a:prstGeom prst="rect">
            <a:avLst/>
          </a:prstGeom>
          <a:noFill/>
        </p:spPr>
        <p:txBody>
          <a:bodyPr wrap="none" rtlCol="0">
            <a:spAutoFit/>
          </a:bodyPr>
          <a:lstStyle/>
          <a:p>
            <a:r>
              <a:rPr lang="tr-TR" sz="3600" dirty="0" smtClean="0"/>
              <a:t>ÖĞRENCİ VE ÖĞRETMEN </a:t>
            </a:r>
          </a:p>
          <a:p>
            <a:r>
              <a:rPr lang="tr-TR" sz="3600" dirty="0" smtClean="0"/>
              <a:t>DOLAPLARININ</a:t>
            </a:r>
          </a:p>
          <a:p>
            <a:r>
              <a:rPr lang="tr-TR" sz="3600" dirty="0" smtClean="0"/>
              <a:t>ÜZERİNE EŞYALAR</a:t>
            </a:r>
          </a:p>
          <a:p>
            <a:r>
              <a:rPr lang="tr-TR" sz="3600" dirty="0" smtClean="0"/>
              <a:t>KONULMAMALIDIR</a:t>
            </a:r>
            <a:endParaRPr lang="tr-TR" sz="3600" dirty="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1139544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22</a:t>
            </a:r>
            <a:endParaRPr lang="tr-TR" sz="2000" b="0" strike="noStrike" spc="-1" dirty="0">
              <a:latin typeface="Arial"/>
            </a:endParaRPr>
          </a:p>
        </p:txBody>
      </p:sp>
      <p:sp>
        <p:nvSpPr>
          <p:cNvPr id="277"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78"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79"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pic>
        <p:nvPicPr>
          <p:cNvPr id="9" name="8 Resim" descr="otelin-yangin-merdiveni-kilitliymis-1497427746.jpg"/>
          <p:cNvPicPr>
            <a:picLocks noChangeAspect="1"/>
          </p:cNvPicPr>
          <p:nvPr/>
        </p:nvPicPr>
        <p:blipFill>
          <a:blip r:embed="rId3"/>
          <a:stretch>
            <a:fillRect/>
          </a:stretch>
        </p:blipFill>
        <p:spPr>
          <a:xfrm>
            <a:off x="7810513" y="1500174"/>
            <a:ext cx="3643338" cy="2403459"/>
          </a:xfrm>
          <a:prstGeom prst="rect">
            <a:avLst/>
          </a:prstGeom>
        </p:spPr>
      </p:pic>
      <p:pic>
        <p:nvPicPr>
          <p:cNvPr id="10" name="9 Resim" descr="eryaman-yangin-merdiveni.jpg"/>
          <p:cNvPicPr>
            <a:picLocks noChangeAspect="1"/>
          </p:cNvPicPr>
          <p:nvPr/>
        </p:nvPicPr>
        <p:blipFill>
          <a:blip r:embed="rId4"/>
          <a:stretch>
            <a:fillRect/>
          </a:stretch>
        </p:blipFill>
        <p:spPr>
          <a:xfrm>
            <a:off x="7810512" y="4357694"/>
            <a:ext cx="3571900" cy="1948295"/>
          </a:xfrm>
          <a:prstGeom prst="rect">
            <a:avLst/>
          </a:prstGeom>
        </p:spPr>
      </p:pic>
      <p:sp>
        <p:nvSpPr>
          <p:cNvPr id="11" name="10 Metin kutusu"/>
          <p:cNvSpPr txBox="1"/>
          <p:nvPr/>
        </p:nvSpPr>
        <p:spPr>
          <a:xfrm>
            <a:off x="309522" y="2071678"/>
            <a:ext cx="7174913" cy="4401205"/>
          </a:xfrm>
          <a:prstGeom prst="rect">
            <a:avLst/>
          </a:prstGeom>
          <a:noFill/>
        </p:spPr>
        <p:txBody>
          <a:bodyPr wrap="none" rtlCol="0">
            <a:spAutoFit/>
          </a:bodyPr>
          <a:lstStyle/>
          <a:p>
            <a:endParaRPr lang="tr-TR" sz="2800" dirty="0"/>
          </a:p>
          <a:p>
            <a:r>
              <a:rPr lang="tr-TR" sz="2800" dirty="0" smtClean="0"/>
              <a:t>ACİL ÇIKIŞ  KAPILARI</a:t>
            </a:r>
          </a:p>
          <a:p>
            <a:r>
              <a:rPr lang="tr-TR" sz="2800" dirty="0" smtClean="0"/>
              <a:t> KESİNLİKLE KİLİTLENMEMELİ</a:t>
            </a:r>
          </a:p>
          <a:p>
            <a:endParaRPr lang="tr-TR" sz="2800" dirty="0" smtClean="0"/>
          </a:p>
          <a:p>
            <a:r>
              <a:rPr lang="tr-TR" sz="2800" dirty="0" smtClean="0"/>
              <a:t>ACİL ÇIKIŞ YOLLARINA KESİNLİKLE </a:t>
            </a:r>
          </a:p>
          <a:p>
            <a:r>
              <a:rPr lang="tr-TR" sz="2800" dirty="0" smtClean="0"/>
              <a:t>HERHANGİ BİR </a:t>
            </a:r>
          </a:p>
          <a:p>
            <a:r>
              <a:rPr lang="tr-TR" sz="2800" dirty="0" smtClean="0"/>
              <a:t>MALZEME KONULMAMALI</a:t>
            </a:r>
          </a:p>
          <a:p>
            <a:r>
              <a:rPr lang="tr-TR" sz="2800" dirty="0" smtClean="0"/>
              <a:t>(TEMİZLİK ÜRÜNLERİ, KULLANILMAYAN  </a:t>
            </a:r>
          </a:p>
          <a:p>
            <a:r>
              <a:rPr lang="tr-TR" sz="2800" dirty="0" smtClean="0"/>
              <a:t>EŞYALAR VB)</a:t>
            </a:r>
          </a:p>
          <a:p>
            <a:endParaRPr lang="tr-TR" sz="2800" dirty="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1139544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23</a:t>
            </a:r>
            <a:endParaRPr lang="tr-TR" sz="2000" b="0" strike="noStrike" spc="-1" dirty="0">
              <a:latin typeface="Arial"/>
            </a:endParaRPr>
          </a:p>
        </p:txBody>
      </p:sp>
      <p:sp>
        <p:nvSpPr>
          <p:cNvPr id="277"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78"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79"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280" name="CustomShape 5"/>
          <p:cNvSpPr/>
          <p:nvPr/>
        </p:nvSpPr>
        <p:spPr>
          <a:xfrm>
            <a:off x="3271320" y="2997720"/>
            <a:ext cx="454428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5400" b="1" strike="noStrike" spc="-1">
                <a:solidFill>
                  <a:srgbClr val="000000"/>
                </a:solidFill>
                <a:latin typeface="Times New Roman"/>
                <a:ea typeface="Verdana"/>
              </a:rPr>
              <a:t>DEPREM ANI</a:t>
            </a:r>
            <a:endParaRPr lang="tr-TR" sz="5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ustomShape 1"/>
          <p:cNvSpPr/>
          <p:nvPr/>
        </p:nvSpPr>
        <p:spPr>
          <a:xfrm>
            <a:off x="1139544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24</a:t>
            </a:r>
            <a:endParaRPr lang="tr-TR" sz="2000" b="0" strike="noStrike" spc="-1" dirty="0">
              <a:latin typeface="Arial"/>
            </a:endParaRPr>
          </a:p>
        </p:txBody>
      </p:sp>
      <p:sp>
        <p:nvSpPr>
          <p:cNvPr id="282"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83"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84"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285" name="CustomShape 5"/>
          <p:cNvSpPr/>
          <p:nvPr/>
        </p:nvSpPr>
        <p:spPr>
          <a:xfrm>
            <a:off x="595274" y="1548361"/>
            <a:ext cx="10144196" cy="452286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tr-TR" sz="3600" b="1" strike="noStrike" spc="-1" dirty="0">
                <a:solidFill>
                  <a:srgbClr val="FF0000"/>
                </a:solidFill>
                <a:latin typeface="Calibri"/>
              </a:rPr>
              <a:t>Deprem ders saatinde </a:t>
            </a:r>
            <a:r>
              <a:rPr lang="tr-TR" sz="3600" b="1" strike="noStrike" spc="-1" dirty="0" smtClean="0">
                <a:solidFill>
                  <a:srgbClr val="FF0000"/>
                </a:solidFill>
                <a:latin typeface="Calibri"/>
              </a:rPr>
              <a:t>olursa ve </a:t>
            </a:r>
            <a:r>
              <a:rPr lang="tr-TR" sz="3600" b="1" strike="noStrike" spc="-1" dirty="0">
                <a:solidFill>
                  <a:srgbClr val="FF0000"/>
                </a:solidFill>
                <a:latin typeface="Calibri"/>
              </a:rPr>
              <a:t>siz sınıftaysanız</a:t>
            </a:r>
            <a:endParaRPr lang="tr-TR" sz="3600" b="0" strike="noStrike" spc="-1" dirty="0">
              <a:latin typeface="Arial"/>
            </a:endParaRPr>
          </a:p>
          <a:p>
            <a:pPr indent="-216000">
              <a:lnSpc>
                <a:spcPct val="100000"/>
              </a:lnSpc>
              <a:buClr>
                <a:srgbClr val="000000"/>
              </a:buClr>
              <a:buFont typeface="Arial"/>
              <a:buChar char="•"/>
            </a:pPr>
            <a:r>
              <a:rPr lang="tr-TR" sz="3600" b="0" strike="noStrike" spc="-1" dirty="0">
                <a:solidFill>
                  <a:srgbClr val="000000"/>
                </a:solidFill>
                <a:latin typeface="Calibri"/>
              </a:rPr>
              <a:t>SAKİN OLUN</a:t>
            </a:r>
            <a:endParaRPr lang="tr-TR" sz="3600" b="0" strike="noStrike" spc="-1" dirty="0">
              <a:latin typeface="Arial"/>
            </a:endParaRPr>
          </a:p>
          <a:p>
            <a:pPr indent="-216000">
              <a:lnSpc>
                <a:spcPct val="100000"/>
              </a:lnSpc>
              <a:buClr>
                <a:srgbClr val="000000"/>
              </a:buClr>
              <a:buFont typeface="Arial"/>
              <a:buChar char="•"/>
            </a:pPr>
            <a:r>
              <a:rPr lang="tr-TR" sz="3600" b="0" strike="noStrike" spc="-1" dirty="0">
                <a:solidFill>
                  <a:srgbClr val="000000"/>
                </a:solidFill>
                <a:latin typeface="Calibri"/>
              </a:rPr>
              <a:t>ÖĞRENCİLERİN SAKİN OLMASINI </a:t>
            </a:r>
            <a:endParaRPr lang="tr-TR" sz="3600" b="0" strike="noStrike" spc="-1" dirty="0">
              <a:latin typeface="Arial"/>
            </a:endParaRPr>
          </a:p>
          <a:p>
            <a:pPr>
              <a:lnSpc>
                <a:spcPct val="100000"/>
              </a:lnSpc>
            </a:pPr>
            <a:r>
              <a:rPr lang="tr-TR" sz="3600" b="0" strike="noStrike" spc="-1" dirty="0">
                <a:solidFill>
                  <a:srgbClr val="000000"/>
                </a:solidFill>
                <a:latin typeface="Calibri"/>
              </a:rPr>
              <a:t>SAĞLAYIN</a:t>
            </a:r>
            <a:endParaRPr lang="tr-TR" sz="3600" b="0" strike="noStrike" spc="-1" dirty="0">
              <a:latin typeface="Arial"/>
            </a:endParaRPr>
          </a:p>
          <a:p>
            <a:pPr indent="-216000">
              <a:lnSpc>
                <a:spcPct val="100000"/>
              </a:lnSpc>
              <a:buClr>
                <a:srgbClr val="000000"/>
              </a:buClr>
              <a:buFont typeface="Arial"/>
              <a:buChar char="•"/>
            </a:pPr>
            <a:r>
              <a:rPr lang="tr-TR" sz="3600" b="0" strike="noStrike" spc="-1" dirty="0">
                <a:solidFill>
                  <a:srgbClr val="000000"/>
                </a:solidFill>
                <a:latin typeface="Calibri"/>
              </a:rPr>
              <a:t>BULUNDUĞUNUZ YERDE KALIN </a:t>
            </a:r>
            <a:endParaRPr lang="tr-TR" sz="3600" b="0" strike="noStrike" spc="-1" dirty="0">
              <a:latin typeface="Arial"/>
            </a:endParaRPr>
          </a:p>
          <a:p>
            <a:pPr>
              <a:lnSpc>
                <a:spcPct val="100000"/>
              </a:lnSpc>
            </a:pPr>
            <a:r>
              <a:rPr lang="tr-TR" sz="3600" b="0" strike="noStrike" spc="-1" dirty="0">
                <a:solidFill>
                  <a:srgbClr val="000000"/>
                </a:solidFill>
                <a:latin typeface="Calibri"/>
              </a:rPr>
              <a:t>PENCERELERDEN RAF </a:t>
            </a:r>
            <a:endParaRPr lang="tr-TR" sz="3600" b="0" strike="noStrike" spc="-1" dirty="0">
              <a:latin typeface="Arial"/>
            </a:endParaRPr>
          </a:p>
          <a:p>
            <a:pPr>
              <a:lnSpc>
                <a:spcPct val="100000"/>
              </a:lnSpc>
            </a:pPr>
            <a:r>
              <a:rPr lang="tr-TR" sz="3600" b="0" strike="noStrike" spc="-1" dirty="0">
                <a:solidFill>
                  <a:srgbClr val="000000"/>
                </a:solidFill>
                <a:latin typeface="Calibri"/>
              </a:rPr>
              <a:t>VE DOLAPLARDAN UZAK DURUN</a:t>
            </a:r>
            <a:endParaRPr lang="tr-TR" sz="3600" b="0" strike="noStrike" spc="-1" dirty="0">
              <a:latin typeface="Arial"/>
            </a:endParaRPr>
          </a:p>
          <a:p>
            <a:pPr>
              <a:lnSpc>
                <a:spcPct val="100000"/>
              </a:lnSpc>
            </a:pPr>
            <a:endParaRPr lang="tr-TR" sz="3600" b="0" strike="noStrike" spc="-1" dirty="0">
              <a:latin typeface="Arial"/>
            </a:endParaRPr>
          </a:p>
        </p:txBody>
      </p:sp>
      <p:pic>
        <p:nvPicPr>
          <p:cNvPr id="286" name="Picture 11"/>
          <p:cNvPicPr/>
          <p:nvPr/>
        </p:nvPicPr>
        <p:blipFill>
          <a:blip r:embed="rId3"/>
          <a:stretch/>
        </p:blipFill>
        <p:spPr>
          <a:xfrm>
            <a:off x="7471080" y="2800080"/>
            <a:ext cx="3792240" cy="2688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1139544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25</a:t>
            </a:r>
            <a:endParaRPr lang="tr-TR" sz="2000" b="0" strike="noStrike" spc="-1" dirty="0">
              <a:latin typeface="Arial"/>
            </a:endParaRPr>
          </a:p>
        </p:txBody>
      </p:sp>
      <p:sp>
        <p:nvSpPr>
          <p:cNvPr id="288"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89"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90"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291" name="CustomShape 5"/>
          <p:cNvSpPr/>
          <p:nvPr/>
        </p:nvSpPr>
        <p:spPr>
          <a:xfrm>
            <a:off x="668520" y="2219040"/>
            <a:ext cx="6095520" cy="283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nSpc>
                <a:spcPct val="100000"/>
              </a:lnSpc>
              <a:buClr>
                <a:srgbClr val="000000"/>
              </a:buClr>
              <a:buFont typeface="Arial"/>
              <a:buChar char="•"/>
            </a:pPr>
            <a:r>
              <a:rPr lang="tr-TR" sz="3600" b="0" strike="noStrike" spc="-1">
                <a:solidFill>
                  <a:srgbClr val="000000"/>
                </a:solidFill>
                <a:latin typeface="Calibri"/>
              </a:rPr>
              <a:t>ÇÖK KAPAN TUTUN HAREKETLERİNİ YAPIN VE</a:t>
            </a:r>
            <a:endParaRPr lang="tr-TR" sz="3600" b="0" strike="noStrike" spc="-1">
              <a:latin typeface="Arial"/>
            </a:endParaRPr>
          </a:p>
          <a:p>
            <a:pPr>
              <a:lnSpc>
                <a:spcPct val="100000"/>
              </a:lnSpc>
            </a:pPr>
            <a:r>
              <a:rPr lang="tr-TR" sz="3600" b="0" strike="noStrike" spc="-1">
                <a:solidFill>
                  <a:srgbClr val="000000"/>
                </a:solidFill>
                <a:latin typeface="Calibri"/>
              </a:rPr>
              <a:t>ÖĞRENCİLERİN DE YAPTIĞINDAN EMİN OLUN</a:t>
            </a:r>
            <a:endParaRPr lang="tr-TR" sz="3600" b="0" strike="noStrike" spc="-1">
              <a:latin typeface="Arial"/>
            </a:endParaRPr>
          </a:p>
          <a:p>
            <a:pPr indent="-216000">
              <a:lnSpc>
                <a:spcPct val="100000"/>
              </a:lnSpc>
              <a:buClr>
                <a:srgbClr val="000000"/>
              </a:buClr>
              <a:buFont typeface="Arial"/>
              <a:buChar char="•"/>
            </a:pPr>
            <a:r>
              <a:rPr lang="tr-TR" sz="3600" b="0" strike="noStrike" spc="-1">
                <a:solidFill>
                  <a:srgbClr val="000000"/>
                </a:solidFill>
                <a:latin typeface="Calibri"/>
              </a:rPr>
              <a:t>SİRENİ BEKLEYİN</a:t>
            </a:r>
            <a:endParaRPr lang="tr-TR" sz="3600" b="0" strike="noStrike" spc="-1">
              <a:latin typeface="Arial"/>
            </a:endParaRPr>
          </a:p>
        </p:txBody>
      </p:sp>
      <p:pic>
        <p:nvPicPr>
          <p:cNvPr id="292" name="9 Resim"/>
          <p:cNvPicPr/>
          <p:nvPr/>
        </p:nvPicPr>
        <p:blipFill>
          <a:blip r:embed="rId3"/>
          <a:stretch/>
        </p:blipFill>
        <p:spPr>
          <a:xfrm>
            <a:off x="6484320" y="2088720"/>
            <a:ext cx="4749840" cy="2659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1139544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26</a:t>
            </a:r>
            <a:endParaRPr lang="tr-TR" sz="2000" b="0" strike="noStrike" spc="-1" dirty="0">
              <a:latin typeface="Arial"/>
            </a:endParaRPr>
          </a:p>
        </p:txBody>
      </p:sp>
      <p:sp>
        <p:nvSpPr>
          <p:cNvPr id="294"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95"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96"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pic>
        <p:nvPicPr>
          <p:cNvPr id="297" name="Picture 12"/>
          <p:cNvPicPr/>
          <p:nvPr/>
        </p:nvPicPr>
        <p:blipFill>
          <a:blip r:embed="rId3"/>
          <a:stretch/>
        </p:blipFill>
        <p:spPr>
          <a:xfrm>
            <a:off x="7242480" y="2202840"/>
            <a:ext cx="4206240" cy="2981880"/>
          </a:xfrm>
          <a:prstGeom prst="rect">
            <a:avLst/>
          </a:prstGeom>
          <a:ln>
            <a:noFill/>
          </a:ln>
        </p:spPr>
      </p:pic>
      <p:sp>
        <p:nvSpPr>
          <p:cNvPr id="298" name="CustomShape 5"/>
          <p:cNvSpPr/>
          <p:nvPr/>
        </p:nvSpPr>
        <p:spPr>
          <a:xfrm>
            <a:off x="644400" y="1317960"/>
            <a:ext cx="6182280" cy="59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nSpc>
                <a:spcPct val="100000"/>
              </a:lnSpc>
              <a:buClr>
                <a:srgbClr val="000000"/>
              </a:buClr>
              <a:buFont typeface="Arial"/>
              <a:buChar char="•"/>
            </a:pPr>
            <a:r>
              <a:rPr lang="tr-TR" sz="2800" b="0" strike="noStrike" spc="-1">
                <a:solidFill>
                  <a:srgbClr val="000000"/>
                </a:solidFill>
                <a:latin typeface="Calibri"/>
              </a:rPr>
              <a:t>DEPREM BİTTİĞİNDE GEREKLİ KONTROLLERİ YAPIN</a:t>
            </a:r>
            <a:endParaRPr lang="tr-TR" sz="2800" b="0" strike="noStrike" spc="-1">
              <a:latin typeface="Arial"/>
            </a:endParaRPr>
          </a:p>
          <a:p>
            <a:pPr indent="-216000">
              <a:lnSpc>
                <a:spcPct val="100000"/>
              </a:lnSpc>
              <a:buClr>
                <a:srgbClr val="000000"/>
              </a:buClr>
              <a:buFont typeface="Arial"/>
              <a:buChar char="•"/>
            </a:pPr>
            <a:r>
              <a:rPr lang="tr-TR" sz="2800" b="0" strike="noStrike" spc="-1">
                <a:solidFill>
                  <a:srgbClr val="000000"/>
                </a:solidFill>
                <a:latin typeface="Calibri"/>
              </a:rPr>
              <a:t>SINIF DEFTERİNİ VE YOKLAMA LİSTESİNİ ALIN</a:t>
            </a:r>
            <a:endParaRPr lang="tr-TR" sz="2800" b="0" strike="noStrike" spc="-1">
              <a:latin typeface="Arial"/>
            </a:endParaRPr>
          </a:p>
          <a:p>
            <a:pPr indent="-216000">
              <a:lnSpc>
                <a:spcPct val="100000"/>
              </a:lnSpc>
              <a:buClr>
                <a:srgbClr val="000000"/>
              </a:buClr>
              <a:buFont typeface="Arial"/>
              <a:buChar char="•"/>
            </a:pPr>
            <a:r>
              <a:rPr lang="tr-TR" sz="2800" b="0" strike="noStrike" spc="-1">
                <a:solidFill>
                  <a:srgbClr val="000000"/>
                </a:solidFill>
                <a:latin typeface="Calibri"/>
              </a:rPr>
              <a:t>SİREN İKİ KEZ ÇALACAKTIR İLK SİREN UYARI İÇİN İKİNCİ SİREN İSE TAHLİYE İÇİN</a:t>
            </a:r>
            <a:endParaRPr lang="tr-TR" sz="2800" b="0" strike="noStrike" spc="-1">
              <a:latin typeface="Arial"/>
            </a:endParaRPr>
          </a:p>
          <a:p>
            <a:pPr indent="-216000">
              <a:lnSpc>
                <a:spcPct val="100000"/>
              </a:lnSpc>
              <a:buClr>
                <a:srgbClr val="000000"/>
              </a:buClr>
              <a:buFont typeface="Arial"/>
              <a:buChar char="•"/>
            </a:pPr>
            <a:r>
              <a:rPr lang="tr-TR" sz="2800" b="0" strike="noStrike" spc="-1">
                <a:solidFill>
                  <a:srgbClr val="000000"/>
                </a:solidFill>
                <a:latin typeface="Calibri"/>
              </a:rPr>
              <a:t>TAHLİYE SİRENİ ÇALDIĞINDA ÖĞRENCİLERİN TATBİKATTA BELİRTİLDİĞİ GİBİ SIRAYLA PANİK YAPMADAN VE İLGİLİ ÇIKIŞTAN ÇIKIP TOPLANMA ALANINA ULAŞTIRIN</a:t>
            </a:r>
            <a:endParaRPr lang="tr-TR" sz="2800" b="0" strike="noStrike" spc="-1">
              <a:latin typeface="Arial"/>
            </a:endParaRPr>
          </a:p>
          <a:p>
            <a:pPr>
              <a:lnSpc>
                <a:spcPct val="100000"/>
              </a:lnSpc>
            </a:pPr>
            <a:endParaRPr lang="tr-TR"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1139544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27</a:t>
            </a:r>
            <a:endParaRPr lang="tr-TR" sz="2000" b="0" strike="noStrike" spc="-1" dirty="0">
              <a:latin typeface="Arial"/>
            </a:endParaRPr>
          </a:p>
        </p:txBody>
      </p:sp>
      <p:sp>
        <p:nvSpPr>
          <p:cNvPr id="300"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301"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02"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7" name="6 Metin kutusu"/>
          <p:cNvSpPr txBox="1"/>
          <p:nvPr/>
        </p:nvSpPr>
        <p:spPr>
          <a:xfrm>
            <a:off x="666712" y="2571744"/>
            <a:ext cx="4443652" cy="2554545"/>
          </a:xfrm>
          <a:prstGeom prst="rect">
            <a:avLst/>
          </a:prstGeom>
          <a:noFill/>
        </p:spPr>
        <p:txBody>
          <a:bodyPr wrap="none" rtlCol="0">
            <a:spAutoFit/>
          </a:bodyPr>
          <a:lstStyle/>
          <a:p>
            <a:r>
              <a:rPr lang="tr-TR" sz="3200" dirty="0" smtClean="0"/>
              <a:t>ÖNCELİK TANINMASI </a:t>
            </a:r>
          </a:p>
          <a:p>
            <a:r>
              <a:rPr lang="tr-TR" sz="3200" dirty="0" smtClean="0"/>
              <a:t>GEREKEN </a:t>
            </a:r>
          </a:p>
          <a:p>
            <a:r>
              <a:rPr lang="tr-TR" sz="3200" dirty="0" smtClean="0"/>
              <a:t>BİREYLER VARSA</a:t>
            </a:r>
          </a:p>
          <a:p>
            <a:r>
              <a:rPr lang="tr-TR" sz="3200" dirty="0" smtClean="0"/>
              <a:t>TAHLİYE ESNASINDA </a:t>
            </a:r>
          </a:p>
          <a:p>
            <a:r>
              <a:rPr lang="tr-TR" sz="3200" dirty="0" smtClean="0"/>
              <a:t>YARDIMCI OLUN</a:t>
            </a:r>
            <a:endParaRPr lang="tr-TR" sz="3200" dirty="0"/>
          </a:p>
        </p:txBody>
      </p:sp>
      <p:pic>
        <p:nvPicPr>
          <p:cNvPr id="8" name="7 Resim" descr="Karakter-7.gif.png"/>
          <p:cNvPicPr>
            <a:picLocks noChangeAspect="1"/>
          </p:cNvPicPr>
          <p:nvPr/>
        </p:nvPicPr>
        <p:blipFill>
          <a:blip r:embed="rId3"/>
          <a:stretch>
            <a:fillRect/>
          </a:stretch>
        </p:blipFill>
        <p:spPr>
          <a:xfrm>
            <a:off x="7096132" y="1357298"/>
            <a:ext cx="3962400" cy="4943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1139544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28</a:t>
            </a:r>
            <a:endParaRPr lang="tr-TR" sz="2000" b="0" strike="noStrike" spc="-1" dirty="0">
              <a:latin typeface="Arial"/>
            </a:endParaRPr>
          </a:p>
        </p:txBody>
      </p:sp>
      <p:sp>
        <p:nvSpPr>
          <p:cNvPr id="300"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301"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02"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303" name="CustomShape 5"/>
          <p:cNvSpPr/>
          <p:nvPr/>
        </p:nvSpPr>
        <p:spPr>
          <a:xfrm>
            <a:off x="3279960" y="2997720"/>
            <a:ext cx="637308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5400" b="1" strike="noStrike" spc="-1">
                <a:solidFill>
                  <a:srgbClr val="000000"/>
                </a:solidFill>
                <a:latin typeface="Times New Roman"/>
                <a:ea typeface="Verdana"/>
              </a:rPr>
              <a:t>DEPREM SONRASI</a:t>
            </a:r>
            <a:endParaRPr lang="tr-TR" sz="5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11394360" y="6334920"/>
            <a:ext cx="309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2</a:t>
            </a:r>
            <a:endParaRPr lang="tr-TR" sz="2000" b="0" strike="noStrike" spc="-1">
              <a:latin typeface="Arial"/>
            </a:endParaRPr>
          </a:p>
        </p:txBody>
      </p:sp>
      <p:sp>
        <p:nvSpPr>
          <p:cNvPr id="149"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150"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51"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152" name="CustomShape 5"/>
          <p:cNvSpPr/>
          <p:nvPr/>
        </p:nvSpPr>
        <p:spPr>
          <a:xfrm>
            <a:off x="670680" y="1962720"/>
            <a:ext cx="270792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400" b="1" strike="noStrike" spc="-1">
                <a:solidFill>
                  <a:srgbClr val="000000"/>
                </a:solidFill>
                <a:latin typeface="Times New Roman"/>
                <a:ea typeface="Verdana"/>
              </a:rPr>
              <a:t>DEPREM NEDİR?</a:t>
            </a:r>
            <a:endParaRPr lang="tr-TR" sz="2400" b="0" strike="noStrike" spc="-1">
              <a:latin typeface="Arial"/>
            </a:endParaRPr>
          </a:p>
        </p:txBody>
      </p:sp>
      <p:sp>
        <p:nvSpPr>
          <p:cNvPr id="153" name="CustomShape 6"/>
          <p:cNvSpPr/>
          <p:nvPr/>
        </p:nvSpPr>
        <p:spPr>
          <a:xfrm>
            <a:off x="962280" y="2832480"/>
            <a:ext cx="10650960" cy="118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200000"/>
              </a:lnSpc>
            </a:pPr>
            <a:r>
              <a:rPr lang="tr-TR" sz="1800" b="0" strike="noStrike" spc="-1">
                <a:solidFill>
                  <a:srgbClr val="000000"/>
                </a:solidFill>
                <a:latin typeface="Times New Roman"/>
              </a:rPr>
              <a:t>       Yer kabuğunun derin katmanlarının kırılıp yer değiştirmesi ya da yanardağların püskürme durumuna geçmesi nedeniyle oluşan sarsıntılardır.</a:t>
            </a:r>
            <a:endParaRPr lang="tr-T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1139544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29</a:t>
            </a:r>
            <a:endParaRPr lang="tr-TR" sz="2000" b="0" strike="noStrike" spc="-1" dirty="0">
              <a:latin typeface="Arial"/>
            </a:endParaRPr>
          </a:p>
        </p:txBody>
      </p:sp>
      <p:sp>
        <p:nvSpPr>
          <p:cNvPr id="305"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306"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07"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pic>
        <p:nvPicPr>
          <p:cNvPr id="308" name="Picture 4"/>
          <p:cNvPicPr/>
          <p:nvPr/>
        </p:nvPicPr>
        <p:blipFill>
          <a:blip r:embed="rId3"/>
          <a:stretch/>
        </p:blipFill>
        <p:spPr>
          <a:xfrm>
            <a:off x="7404840" y="1602720"/>
            <a:ext cx="3868920" cy="4745520"/>
          </a:xfrm>
          <a:prstGeom prst="rect">
            <a:avLst/>
          </a:prstGeom>
          <a:ln>
            <a:noFill/>
          </a:ln>
        </p:spPr>
      </p:pic>
      <p:sp>
        <p:nvSpPr>
          <p:cNvPr id="309" name="CustomShape 5"/>
          <p:cNvSpPr/>
          <p:nvPr/>
        </p:nvSpPr>
        <p:spPr>
          <a:xfrm>
            <a:off x="478080" y="2086920"/>
            <a:ext cx="6182280" cy="420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nSpc>
                <a:spcPct val="100000"/>
              </a:lnSpc>
              <a:buClr>
                <a:srgbClr val="000000"/>
              </a:buClr>
              <a:buFont typeface="Arial"/>
              <a:buChar char="•"/>
            </a:pPr>
            <a:r>
              <a:rPr lang="tr-TR" sz="2800" b="0" strike="noStrike" spc="-1">
                <a:solidFill>
                  <a:srgbClr val="000000"/>
                </a:solidFill>
                <a:latin typeface="Calibri"/>
              </a:rPr>
              <a:t>TOPLANMA ALANINDA  YOKLAMA ALIN</a:t>
            </a:r>
            <a:endParaRPr lang="tr-TR" sz="2800" b="0" strike="noStrike" spc="-1">
              <a:latin typeface="Arial"/>
            </a:endParaRPr>
          </a:p>
          <a:p>
            <a:pPr indent="-216000">
              <a:lnSpc>
                <a:spcPct val="100000"/>
              </a:lnSpc>
              <a:buClr>
                <a:srgbClr val="000000"/>
              </a:buClr>
              <a:buFont typeface="Arial"/>
              <a:buChar char="•"/>
            </a:pPr>
            <a:r>
              <a:rPr lang="tr-TR" sz="2800" b="0" strike="noStrike" spc="-1">
                <a:solidFill>
                  <a:srgbClr val="000000"/>
                </a:solidFill>
                <a:latin typeface="Calibri"/>
              </a:rPr>
              <a:t>EKSİK ÖĞRENCİNİZ VARSA OKUL YÖNETİMİNE BİLDİRİN</a:t>
            </a:r>
            <a:endParaRPr lang="tr-TR" sz="2800" b="0" strike="noStrike" spc="-1">
              <a:latin typeface="Arial"/>
            </a:endParaRPr>
          </a:p>
          <a:p>
            <a:pPr indent="-216000">
              <a:lnSpc>
                <a:spcPct val="100000"/>
              </a:lnSpc>
              <a:buClr>
                <a:srgbClr val="000000"/>
              </a:buClr>
              <a:buFont typeface="Arial"/>
              <a:buChar char="•"/>
            </a:pPr>
            <a:r>
              <a:rPr lang="tr-TR" sz="2800" b="0" strike="noStrike" spc="-1">
                <a:solidFill>
                  <a:srgbClr val="000000"/>
                </a:solidFill>
                <a:latin typeface="Calibri"/>
              </a:rPr>
              <a:t>ÖNCEDEN BELİRLENMİŞ EKİPLER İÇERDE KALAN ÖĞRENCİLERİ KONTROL EDECEKLERDİR.</a:t>
            </a:r>
            <a:endParaRPr lang="tr-TR" sz="2800" b="0" strike="noStrike" spc="-1">
              <a:latin typeface="Arial"/>
            </a:endParaRPr>
          </a:p>
          <a:p>
            <a:pPr indent="-216000">
              <a:lnSpc>
                <a:spcPct val="100000"/>
              </a:lnSpc>
              <a:buClr>
                <a:srgbClr val="000000"/>
              </a:buClr>
              <a:buFont typeface="Arial"/>
              <a:buChar char="•"/>
            </a:pPr>
            <a:r>
              <a:rPr lang="tr-TR" sz="2800" b="0" strike="noStrike" spc="-1">
                <a:solidFill>
                  <a:srgbClr val="000000"/>
                </a:solidFill>
                <a:latin typeface="Calibri"/>
              </a:rPr>
              <a:t>BİNADA KİMSENİN KALMADIĞINDAN EMİN OLUN</a:t>
            </a:r>
            <a:endParaRPr lang="tr-TR" sz="2800" b="0" strike="noStrike" spc="-1">
              <a:latin typeface="Arial"/>
            </a:endParaRPr>
          </a:p>
          <a:p>
            <a:pPr>
              <a:lnSpc>
                <a:spcPct val="100000"/>
              </a:lnSpc>
            </a:pPr>
            <a:endParaRPr lang="tr-TR"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11395440" y="6318360"/>
            <a:ext cx="466836"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0" strike="noStrike" spc="-1" dirty="0" smtClean="0">
                <a:latin typeface="Arial"/>
              </a:rPr>
              <a:t>30</a:t>
            </a:r>
            <a:endParaRPr lang="tr-TR" sz="2000" b="0" strike="noStrike" spc="-1" dirty="0">
              <a:latin typeface="Arial"/>
            </a:endParaRPr>
          </a:p>
        </p:txBody>
      </p:sp>
      <p:sp>
        <p:nvSpPr>
          <p:cNvPr id="311"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312"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13"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pic>
        <p:nvPicPr>
          <p:cNvPr id="314" name="Picture 2"/>
          <p:cNvPicPr/>
          <p:nvPr/>
        </p:nvPicPr>
        <p:blipFill>
          <a:blip r:embed="rId3"/>
          <a:stretch/>
        </p:blipFill>
        <p:spPr>
          <a:xfrm>
            <a:off x="8877240" y="2459160"/>
            <a:ext cx="2437920" cy="2437920"/>
          </a:xfrm>
          <a:prstGeom prst="rect">
            <a:avLst/>
          </a:prstGeom>
          <a:ln>
            <a:noFill/>
          </a:ln>
        </p:spPr>
      </p:pic>
      <p:sp>
        <p:nvSpPr>
          <p:cNvPr id="315" name="CustomShape 5"/>
          <p:cNvSpPr/>
          <p:nvPr/>
        </p:nvSpPr>
        <p:spPr>
          <a:xfrm>
            <a:off x="664920" y="2294640"/>
            <a:ext cx="6473160" cy="335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nSpc>
                <a:spcPct val="100000"/>
              </a:lnSpc>
              <a:buClr>
                <a:srgbClr val="000000"/>
              </a:buClr>
              <a:buFont typeface="Arial"/>
              <a:buChar char="•"/>
            </a:pPr>
            <a:r>
              <a:rPr lang="tr-TR" sz="2800" b="0" strike="noStrike" spc="-1">
                <a:solidFill>
                  <a:srgbClr val="000000"/>
                </a:solidFill>
                <a:latin typeface="Calibri"/>
              </a:rPr>
              <a:t>BAHÇE KAPISINI KİLİTLEYİN  (ÇOCUK KAÇIRMA VE DEĞERLİ EŞYALARIN ÇALINMASINI ENGELLEMEK İÇİN)</a:t>
            </a:r>
            <a:endParaRPr lang="tr-TR" sz="2800" b="0" strike="noStrike" spc="-1">
              <a:latin typeface="Arial"/>
            </a:endParaRPr>
          </a:p>
          <a:p>
            <a:pPr indent="-216000">
              <a:lnSpc>
                <a:spcPct val="100000"/>
              </a:lnSpc>
              <a:buClr>
                <a:srgbClr val="000000"/>
              </a:buClr>
              <a:buFont typeface="Arial"/>
              <a:buChar char="•"/>
            </a:pPr>
            <a:r>
              <a:rPr lang="tr-TR" sz="2800" b="0" strike="noStrike" spc="-1">
                <a:solidFill>
                  <a:srgbClr val="000000"/>
                </a:solidFill>
                <a:latin typeface="Calibri"/>
              </a:rPr>
              <a:t>HİÇ BİR ŞEKİLDE ÖĞRENCİLERİN TANINMAYAN KİŞİLERE TESLİM EDİLMESİNE İZİN VERMEYİN.</a:t>
            </a:r>
            <a:endParaRPr lang="tr-TR" sz="2800" b="0" strike="noStrike" spc="-1">
              <a:latin typeface="Arial"/>
            </a:endParaRPr>
          </a:p>
          <a:p>
            <a:pPr>
              <a:lnSpc>
                <a:spcPct val="100000"/>
              </a:lnSpc>
            </a:pPr>
            <a:endParaRPr lang="tr-TR"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1139544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pc="-1" dirty="0" smtClean="0">
                <a:solidFill>
                  <a:srgbClr val="767171"/>
                </a:solidFill>
                <a:latin typeface="Times New Roman"/>
              </a:rPr>
              <a:t>31</a:t>
            </a:r>
            <a:endParaRPr lang="tr-TR" sz="2000" b="0" strike="noStrike" spc="-1" dirty="0">
              <a:latin typeface="Arial"/>
            </a:endParaRPr>
          </a:p>
        </p:txBody>
      </p:sp>
      <p:sp>
        <p:nvSpPr>
          <p:cNvPr id="317"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318"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19"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pic>
        <p:nvPicPr>
          <p:cNvPr id="320" name="Picture 3"/>
          <p:cNvPicPr/>
          <p:nvPr/>
        </p:nvPicPr>
        <p:blipFill>
          <a:blip r:embed="rId3"/>
          <a:stretch/>
        </p:blipFill>
        <p:spPr>
          <a:xfrm>
            <a:off x="8273880" y="3334320"/>
            <a:ext cx="3218040" cy="2224440"/>
          </a:xfrm>
          <a:prstGeom prst="rect">
            <a:avLst/>
          </a:prstGeom>
          <a:ln>
            <a:noFill/>
          </a:ln>
        </p:spPr>
      </p:pic>
      <p:sp>
        <p:nvSpPr>
          <p:cNvPr id="321" name="CustomShape 5"/>
          <p:cNvSpPr/>
          <p:nvPr/>
        </p:nvSpPr>
        <p:spPr>
          <a:xfrm>
            <a:off x="727200" y="2149200"/>
            <a:ext cx="6473160" cy="377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nSpc>
                <a:spcPct val="100000"/>
              </a:lnSpc>
              <a:buClr>
                <a:srgbClr val="000000"/>
              </a:buClr>
              <a:buFont typeface="Arial"/>
              <a:buChar char="•"/>
            </a:pPr>
            <a:r>
              <a:rPr lang="tr-TR" sz="2800" b="0" strike="noStrike" spc="-1">
                <a:solidFill>
                  <a:srgbClr val="000000"/>
                </a:solidFill>
                <a:latin typeface="Calibri"/>
              </a:rPr>
              <a:t>DEPREMDEN KAYNAKLI VE YOĞUNLUKTAN KAYNAKLI İLETİŞİM AĞLARINDA KESİNTİLER OLABİLİR. GEREKSİZ YERE İLETİŞİM AĞLARINI MEŞGUL ETMEYİN.</a:t>
            </a:r>
            <a:endParaRPr lang="tr-TR" sz="2800" b="0" strike="noStrike" spc="-1">
              <a:latin typeface="Arial"/>
            </a:endParaRPr>
          </a:p>
          <a:p>
            <a:pPr indent="-216000">
              <a:lnSpc>
                <a:spcPct val="100000"/>
              </a:lnSpc>
              <a:buClr>
                <a:srgbClr val="000000"/>
              </a:buClr>
              <a:buFont typeface="Arial"/>
              <a:buChar char="•"/>
            </a:pPr>
            <a:r>
              <a:rPr lang="tr-TR" sz="2800" b="0" strike="noStrike" spc="-1">
                <a:solidFill>
                  <a:srgbClr val="000000"/>
                </a:solidFill>
                <a:latin typeface="Calibri"/>
              </a:rPr>
              <a:t>YETKİLİLERDEN VERİLECEK TALİMATLARA GÖRE HAREKET EDİN. </a:t>
            </a:r>
            <a:endParaRPr lang="tr-TR" sz="2800" b="0" strike="noStrike" spc="-1">
              <a:latin typeface="Arial"/>
            </a:endParaRPr>
          </a:p>
          <a:p>
            <a:pPr>
              <a:lnSpc>
                <a:spcPct val="100000"/>
              </a:lnSpc>
            </a:pPr>
            <a:endParaRPr lang="tr-TR" sz="2800" b="0" strike="noStrike" spc="-1">
              <a:latin typeface="Arial"/>
            </a:endParaRPr>
          </a:p>
        </p:txBody>
      </p:sp>
      <p:pic>
        <p:nvPicPr>
          <p:cNvPr id="322" name="Picture 4"/>
          <p:cNvPicPr/>
          <p:nvPr/>
        </p:nvPicPr>
        <p:blipFill>
          <a:blip r:embed="rId4"/>
          <a:stretch/>
        </p:blipFill>
        <p:spPr>
          <a:xfrm>
            <a:off x="7976880" y="1315440"/>
            <a:ext cx="3037320" cy="1822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CustomShape 1"/>
          <p:cNvSpPr/>
          <p:nvPr/>
        </p:nvSpPr>
        <p:spPr>
          <a:xfrm>
            <a:off x="1139472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pc="-1" dirty="0" smtClean="0">
                <a:solidFill>
                  <a:srgbClr val="767171"/>
                </a:solidFill>
                <a:latin typeface="Times New Roman"/>
              </a:rPr>
              <a:t>32</a:t>
            </a:r>
            <a:endParaRPr lang="tr-TR" sz="2000" b="0" strike="noStrike" spc="-1" dirty="0">
              <a:latin typeface="Arial"/>
            </a:endParaRPr>
          </a:p>
        </p:txBody>
      </p:sp>
      <p:sp>
        <p:nvSpPr>
          <p:cNvPr id="324"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325"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26"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327" name="CustomShape 5"/>
          <p:cNvSpPr/>
          <p:nvPr/>
        </p:nvSpPr>
        <p:spPr>
          <a:xfrm>
            <a:off x="1309654" y="2928934"/>
            <a:ext cx="3458809" cy="119887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840" indent="-285480">
              <a:lnSpc>
                <a:spcPct val="100000"/>
              </a:lnSpc>
              <a:buClr>
                <a:srgbClr val="000000"/>
              </a:buClr>
            </a:pPr>
            <a:r>
              <a:rPr lang="tr-TR" sz="3600" b="0" strike="noStrike" spc="-1" dirty="0" smtClean="0">
                <a:solidFill>
                  <a:srgbClr val="000000"/>
                </a:solidFill>
                <a:latin typeface="Calibri"/>
              </a:rPr>
              <a:t>ÖĞRENCİLERİ </a:t>
            </a:r>
          </a:p>
          <a:p>
            <a:pPr marL="285840" indent="-285480">
              <a:lnSpc>
                <a:spcPct val="100000"/>
              </a:lnSpc>
              <a:buClr>
                <a:srgbClr val="000000"/>
              </a:buClr>
            </a:pPr>
            <a:r>
              <a:rPr lang="tr-TR" sz="3600" b="0" strike="noStrike" spc="-1" dirty="0" smtClean="0">
                <a:solidFill>
                  <a:srgbClr val="000000"/>
                </a:solidFill>
                <a:latin typeface="Calibri"/>
              </a:rPr>
              <a:t>SAKİNLEŞTİN</a:t>
            </a:r>
            <a:endParaRPr lang="tr-TR" sz="2400" b="0" strike="noStrike" spc="-1" dirty="0">
              <a:latin typeface="Arial"/>
            </a:endParaRPr>
          </a:p>
        </p:txBody>
      </p:sp>
      <p:pic>
        <p:nvPicPr>
          <p:cNvPr id="7" name="6 Resim" descr="220482-buyuk-panik-ogrencilerin-gozu-onunde-silahli-kavga-5aaf6ceba6202.jpg"/>
          <p:cNvPicPr>
            <a:picLocks noChangeAspect="1"/>
          </p:cNvPicPr>
          <p:nvPr/>
        </p:nvPicPr>
        <p:blipFill>
          <a:blip r:embed="rId3"/>
          <a:stretch>
            <a:fillRect/>
          </a:stretch>
        </p:blipFill>
        <p:spPr>
          <a:xfrm>
            <a:off x="6310314" y="2000240"/>
            <a:ext cx="5333992" cy="29336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278"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79"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7" name="6 Dikdörtgen"/>
          <p:cNvSpPr/>
          <p:nvPr/>
        </p:nvSpPr>
        <p:spPr>
          <a:xfrm>
            <a:off x="666712" y="2500306"/>
            <a:ext cx="6096000" cy="3108543"/>
          </a:xfrm>
          <a:prstGeom prst="rect">
            <a:avLst/>
          </a:prstGeom>
        </p:spPr>
        <p:txBody>
          <a:bodyPr>
            <a:spAutoFit/>
          </a:bodyPr>
          <a:lstStyle/>
          <a:p>
            <a:pPr marL="285840" indent="-285480">
              <a:lnSpc>
                <a:spcPct val="100000"/>
              </a:lnSpc>
              <a:buClr>
                <a:srgbClr val="000000"/>
              </a:buClr>
            </a:pPr>
            <a:r>
              <a:rPr lang="tr-TR" sz="2800" spc="-1" dirty="0" smtClean="0">
                <a:solidFill>
                  <a:srgbClr val="000000"/>
                </a:solidFill>
                <a:latin typeface="Calibri"/>
              </a:rPr>
              <a:t>BİNADA HERHANGİ BİR HASAR SÖZ</a:t>
            </a:r>
          </a:p>
          <a:p>
            <a:pPr marL="285840" indent="-285480">
              <a:lnSpc>
                <a:spcPct val="100000"/>
              </a:lnSpc>
              <a:buClr>
                <a:srgbClr val="000000"/>
              </a:buClr>
            </a:pPr>
            <a:r>
              <a:rPr lang="tr-TR" sz="2800" spc="-1" dirty="0" smtClean="0">
                <a:solidFill>
                  <a:srgbClr val="000000"/>
                </a:solidFill>
                <a:latin typeface="Calibri"/>
              </a:rPr>
              <a:t>KONUSU İSE VE ENKAZ ALTINDA</a:t>
            </a:r>
            <a:endParaRPr lang="tr-TR" sz="2800" spc="-1" dirty="0" smtClean="0"/>
          </a:p>
          <a:p>
            <a:pPr>
              <a:lnSpc>
                <a:spcPct val="100000"/>
              </a:lnSpc>
            </a:pPr>
            <a:r>
              <a:rPr lang="tr-TR" sz="2800" spc="-1" dirty="0" smtClean="0">
                <a:solidFill>
                  <a:srgbClr val="000000"/>
                </a:solidFill>
                <a:latin typeface="Calibri"/>
              </a:rPr>
              <a:t>KALANLAR VARSA  İLK MÜDAHALEYİ YAPIN  PROFESYONEL EKİPLER </a:t>
            </a:r>
            <a:endParaRPr lang="tr-TR" sz="2800" spc="-1" dirty="0" smtClean="0"/>
          </a:p>
          <a:p>
            <a:pPr>
              <a:lnSpc>
                <a:spcPct val="100000"/>
              </a:lnSpc>
            </a:pPr>
            <a:r>
              <a:rPr lang="tr-TR" sz="2800" spc="-1" dirty="0" smtClean="0">
                <a:solidFill>
                  <a:srgbClr val="000000"/>
                </a:solidFill>
                <a:latin typeface="Calibri"/>
              </a:rPr>
              <a:t>GELDİĞİNDE ONLARA ENKAZIN DURUMU ENKAZ ALTINDA KALAN KİŞİ SAYISI VE YAPI HAKKINDA BİLGİ VERİN. </a:t>
            </a:r>
            <a:endParaRPr lang="tr-TR" sz="2800" spc="-1" dirty="0"/>
          </a:p>
        </p:txBody>
      </p:sp>
      <p:pic>
        <p:nvPicPr>
          <p:cNvPr id="9" name="8 Resim" descr="okulda_tatbikat_h62294_bf0b3.jpg"/>
          <p:cNvPicPr>
            <a:picLocks noChangeAspect="1"/>
          </p:cNvPicPr>
          <p:nvPr/>
        </p:nvPicPr>
        <p:blipFill>
          <a:blip r:embed="rId3"/>
          <a:stretch>
            <a:fillRect/>
          </a:stretch>
        </p:blipFill>
        <p:spPr>
          <a:xfrm>
            <a:off x="6810380" y="2461300"/>
            <a:ext cx="4734217" cy="2904428"/>
          </a:xfrm>
          <a:prstGeom prst="rect">
            <a:avLst/>
          </a:prstGeom>
        </p:spPr>
      </p:pic>
      <p:sp>
        <p:nvSpPr>
          <p:cNvPr id="10" name="9 Dikdörtgen"/>
          <p:cNvSpPr/>
          <p:nvPr/>
        </p:nvSpPr>
        <p:spPr>
          <a:xfrm>
            <a:off x="11382412" y="6357958"/>
            <a:ext cx="415242" cy="369332"/>
          </a:xfrm>
          <a:prstGeom prst="rect">
            <a:avLst/>
          </a:prstGeom>
        </p:spPr>
        <p:txBody>
          <a:bodyPr wrap="none">
            <a:spAutoFit/>
          </a:bodyPr>
          <a:lstStyle/>
          <a:p>
            <a:r>
              <a:rPr lang="tr-TR" b="1" spc="-1" dirty="0" smtClean="0">
                <a:solidFill>
                  <a:srgbClr val="767171"/>
                </a:solidFill>
                <a:latin typeface="Times New Roman"/>
              </a:rPr>
              <a:t>33</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1139544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34</a:t>
            </a:r>
            <a:endParaRPr lang="tr-TR" sz="2000" b="0" strike="noStrike" spc="-1" dirty="0">
              <a:latin typeface="Arial"/>
            </a:endParaRPr>
          </a:p>
        </p:txBody>
      </p:sp>
      <p:sp>
        <p:nvSpPr>
          <p:cNvPr id="329"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330"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31"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332" name="CustomShape 5"/>
          <p:cNvSpPr/>
          <p:nvPr/>
        </p:nvSpPr>
        <p:spPr>
          <a:xfrm>
            <a:off x="492480" y="1574280"/>
            <a:ext cx="512964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400" b="1" strike="noStrike" spc="-1">
                <a:solidFill>
                  <a:srgbClr val="000000"/>
                </a:solidFill>
                <a:latin typeface="Times New Roman"/>
                <a:ea typeface="Verdana"/>
              </a:rPr>
              <a:t>DEPREM İLE İLGİLİ ÖNLEMLER:</a:t>
            </a:r>
            <a:endParaRPr lang="tr-TR" sz="2400" b="0" strike="noStrike" spc="-1">
              <a:latin typeface="Arial"/>
            </a:endParaRPr>
          </a:p>
        </p:txBody>
      </p:sp>
      <p:sp>
        <p:nvSpPr>
          <p:cNvPr id="333" name="Line 6"/>
          <p:cNvSpPr/>
          <p:nvPr/>
        </p:nvSpPr>
        <p:spPr>
          <a:xfrm>
            <a:off x="807840" y="2923200"/>
            <a:ext cx="1440000" cy="0"/>
          </a:xfrm>
          <a:prstGeom prst="line">
            <a:avLst/>
          </a:prstGeom>
          <a:ln/>
        </p:spPr>
        <p:style>
          <a:lnRef idx="3">
            <a:schemeClr val="accent1"/>
          </a:lnRef>
          <a:fillRef idx="0">
            <a:schemeClr val="accent1"/>
          </a:fillRef>
          <a:effectRef idx="2">
            <a:schemeClr val="accent1"/>
          </a:effectRef>
          <a:fontRef idx="minor"/>
        </p:style>
      </p:sp>
      <p:sp>
        <p:nvSpPr>
          <p:cNvPr id="334" name="Line 7"/>
          <p:cNvSpPr/>
          <p:nvPr/>
        </p:nvSpPr>
        <p:spPr>
          <a:xfrm>
            <a:off x="807840" y="3665160"/>
            <a:ext cx="2160000" cy="0"/>
          </a:xfrm>
          <a:prstGeom prst="line">
            <a:avLst/>
          </a:prstGeom>
          <a:ln/>
        </p:spPr>
        <p:style>
          <a:lnRef idx="3">
            <a:schemeClr val="accent1"/>
          </a:lnRef>
          <a:fillRef idx="0">
            <a:schemeClr val="accent1"/>
          </a:fillRef>
          <a:effectRef idx="2">
            <a:schemeClr val="accent1"/>
          </a:effectRef>
          <a:fontRef idx="minor"/>
        </p:style>
      </p:sp>
      <p:sp>
        <p:nvSpPr>
          <p:cNvPr id="335" name="Line 8"/>
          <p:cNvSpPr/>
          <p:nvPr/>
        </p:nvSpPr>
        <p:spPr>
          <a:xfrm>
            <a:off x="807840" y="4470120"/>
            <a:ext cx="2880000" cy="0"/>
          </a:xfrm>
          <a:prstGeom prst="line">
            <a:avLst/>
          </a:prstGeom>
          <a:ln/>
        </p:spPr>
        <p:style>
          <a:lnRef idx="3">
            <a:schemeClr val="accent1"/>
          </a:lnRef>
          <a:fillRef idx="0">
            <a:schemeClr val="accent1"/>
          </a:fillRef>
          <a:effectRef idx="2">
            <a:schemeClr val="accent1"/>
          </a:effectRef>
          <a:fontRef idx="minor"/>
        </p:style>
      </p:sp>
      <p:sp>
        <p:nvSpPr>
          <p:cNvPr id="336" name="CustomShape 9"/>
          <p:cNvSpPr/>
          <p:nvPr/>
        </p:nvSpPr>
        <p:spPr>
          <a:xfrm>
            <a:off x="2445840" y="2728080"/>
            <a:ext cx="4352400" cy="386640"/>
          </a:xfrm>
          <a:prstGeom prst="rect">
            <a:avLst/>
          </a:prstGeom>
          <a:noFill/>
          <a:ln>
            <a:noFill/>
          </a:ln>
        </p:spPr>
        <p:style>
          <a:lnRef idx="0">
            <a:scrgbClr r="0" g="0" b="0"/>
          </a:lnRef>
          <a:fillRef idx="0">
            <a:scrgbClr r="0" g="0" b="0"/>
          </a:fillRef>
          <a:effectRef idx="0">
            <a:scrgbClr r="0" g="0" b="0"/>
          </a:effectRef>
          <a:fontRef idx="minor"/>
        </p:style>
        <p:txBody>
          <a:bodyPr wrap="none" lIns="81720" tIns="40680" rIns="81720" bIns="40680">
            <a:spAutoFit/>
          </a:bodyPr>
          <a:lstStyle/>
          <a:p>
            <a:pPr>
              <a:lnSpc>
                <a:spcPct val="100000"/>
              </a:lnSpc>
            </a:pPr>
            <a:r>
              <a:rPr lang="tr-TR" sz="2000" b="1" strike="noStrike" spc="-1">
                <a:solidFill>
                  <a:srgbClr val="000000"/>
                </a:solidFill>
                <a:latin typeface="Times New Roman"/>
              </a:rPr>
              <a:t>Deprem Öncesinde Alınacak Önlemler</a:t>
            </a:r>
            <a:endParaRPr lang="tr-TR" sz="2000" b="0" strike="noStrike" spc="-1">
              <a:latin typeface="Arial"/>
            </a:endParaRPr>
          </a:p>
        </p:txBody>
      </p:sp>
      <p:sp>
        <p:nvSpPr>
          <p:cNvPr id="337" name="CustomShape 10"/>
          <p:cNvSpPr/>
          <p:nvPr/>
        </p:nvSpPr>
        <p:spPr>
          <a:xfrm>
            <a:off x="3107520" y="3469320"/>
            <a:ext cx="4254840" cy="386640"/>
          </a:xfrm>
          <a:prstGeom prst="rect">
            <a:avLst/>
          </a:prstGeom>
          <a:noFill/>
          <a:ln>
            <a:noFill/>
          </a:ln>
        </p:spPr>
        <p:style>
          <a:lnRef idx="0">
            <a:scrgbClr r="0" g="0" b="0"/>
          </a:lnRef>
          <a:fillRef idx="0">
            <a:scrgbClr r="0" g="0" b="0"/>
          </a:fillRef>
          <a:effectRef idx="0">
            <a:scrgbClr r="0" g="0" b="0"/>
          </a:effectRef>
          <a:fontRef idx="minor"/>
        </p:style>
        <p:txBody>
          <a:bodyPr wrap="none" lIns="81720" tIns="40680" rIns="81720" bIns="40680">
            <a:spAutoFit/>
          </a:bodyPr>
          <a:lstStyle/>
          <a:p>
            <a:pPr>
              <a:lnSpc>
                <a:spcPct val="100000"/>
              </a:lnSpc>
            </a:pPr>
            <a:r>
              <a:rPr lang="tr-TR" sz="2000" b="1" strike="noStrike" spc="-1">
                <a:solidFill>
                  <a:srgbClr val="000000"/>
                </a:solidFill>
                <a:latin typeface="Times New Roman"/>
              </a:rPr>
              <a:t>Deprem Sırasında Alınacak Önlemler</a:t>
            </a:r>
            <a:endParaRPr lang="tr-TR" sz="2000" b="0" strike="noStrike" spc="-1">
              <a:latin typeface="Arial"/>
            </a:endParaRPr>
          </a:p>
        </p:txBody>
      </p:sp>
      <p:sp>
        <p:nvSpPr>
          <p:cNvPr id="338" name="CustomShape 11"/>
          <p:cNvSpPr/>
          <p:nvPr/>
        </p:nvSpPr>
        <p:spPr>
          <a:xfrm>
            <a:off x="3904200" y="4275000"/>
            <a:ext cx="4750200" cy="386640"/>
          </a:xfrm>
          <a:prstGeom prst="rect">
            <a:avLst/>
          </a:prstGeom>
          <a:noFill/>
          <a:ln>
            <a:noFill/>
          </a:ln>
        </p:spPr>
        <p:style>
          <a:lnRef idx="0">
            <a:scrgbClr r="0" g="0" b="0"/>
          </a:lnRef>
          <a:fillRef idx="0">
            <a:scrgbClr r="0" g="0" b="0"/>
          </a:fillRef>
          <a:effectRef idx="0">
            <a:scrgbClr r="0" g="0" b="0"/>
          </a:effectRef>
          <a:fontRef idx="minor"/>
        </p:style>
        <p:txBody>
          <a:bodyPr wrap="none" lIns="81720" tIns="40680" rIns="81720" bIns="40680">
            <a:spAutoFit/>
          </a:bodyPr>
          <a:lstStyle/>
          <a:p>
            <a:pPr>
              <a:lnSpc>
                <a:spcPct val="100000"/>
              </a:lnSpc>
            </a:pPr>
            <a:r>
              <a:rPr lang="tr-TR" sz="2000" b="1" strike="noStrike" spc="-1">
                <a:solidFill>
                  <a:srgbClr val="000000"/>
                </a:solidFill>
                <a:latin typeface="Times New Roman"/>
              </a:rPr>
              <a:t>Deprem Sonrasında Yapılması Gerekenler</a:t>
            </a:r>
            <a:endParaRPr lang="tr-TR" sz="2000" b="0" strike="noStrike" spc="-1">
              <a:latin typeface="Arial"/>
            </a:endParaRPr>
          </a:p>
        </p:txBody>
      </p:sp>
      <p:sp>
        <p:nvSpPr>
          <p:cNvPr id="339" name="CustomShape 12"/>
          <p:cNvSpPr/>
          <p:nvPr/>
        </p:nvSpPr>
        <p:spPr>
          <a:xfrm>
            <a:off x="591840" y="2121480"/>
            <a:ext cx="100116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400" b="1" strike="noStrike" spc="-1">
                <a:solidFill>
                  <a:srgbClr val="000000"/>
                </a:solidFill>
                <a:latin typeface="Times New Roman"/>
                <a:ea typeface="Verdana"/>
              </a:rPr>
              <a:t>AİLE </a:t>
            </a:r>
            <a:endParaRPr lang="tr-TR"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CustomShape 1"/>
          <p:cNvSpPr/>
          <p:nvPr/>
        </p:nvSpPr>
        <p:spPr>
          <a:xfrm>
            <a:off x="1138716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35</a:t>
            </a:r>
            <a:endParaRPr lang="tr-TR" sz="2000" b="0" strike="noStrike" spc="-1" dirty="0">
              <a:latin typeface="Arial"/>
            </a:endParaRPr>
          </a:p>
        </p:txBody>
      </p:sp>
      <p:sp>
        <p:nvSpPr>
          <p:cNvPr id="341"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342"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43"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344" name="CustomShape 5"/>
          <p:cNvSpPr/>
          <p:nvPr/>
        </p:nvSpPr>
        <p:spPr>
          <a:xfrm>
            <a:off x="3803400" y="1420200"/>
            <a:ext cx="526824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800" b="1" strike="noStrike" spc="-1">
                <a:solidFill>
                  <a:srgbClr val="000000"/>
                </a:solidFill>
                <a:latin typeface="Times New Roman"/>
              </a:rPr>
              <a:t>AİLE AFET HAZIRLIK PLANI</a:t>
            </a:r>
            <a:r>
              <a:rPr lang="tr-TR" sz="2800" b="1" strike="noStrike" spc="-1">
                <a:solidFill>
                  <a:srgbClr val="000000"/>
                </a:solidFill>
                <a:latin typeface="Times New Roman"/>
                <a:ea typeface="Verdana"/>
              </a:rPr>
              <a:t>:</a:t>
            </a:r>
            <a:endParaRPr lang="tr-TR" sz="2800" b="0" strike="noStrike" spc="-1">
              <a:latin typeface="Arial"/>
            </a:endParaRPr>
          </a:p>
        </p:txBody>
      </p:sp>
      <p:sp>
        <p:nvSpPr>
          <p:cNvPr id="345" name="CustomShape 6"/>
          <p:cNvSpPr/>
          <p:nvPr/>
        </p:nvSpPr>
        <p:spPr>
          <a:xfrm>
            <a:off x="473760" y="1667520"/>
            <a:ext cx="10395720" cy="20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endParaRPr lang="tr-TR" sz="1800" b="0" strike="noStrike" spc="-1">
              <a:latin typeface="Arial"/>
            </a:endParaRPr>
          </a:p>
          <a:p>
            <a:pPr>
              <a:lnSpc>
                <a:spcPct val="150000"/>
              </a:lnSpc>
            </a:pPr>
            <a:r>
              <a:rPr lang="tr-TR" sz="1800" b="0" strike="noStrike" spc="-1">
                <a:solidFill>
                  <a:srgbClr val="000000"/>
                </a:solidFill>
                <a:latin typeface="Times New Roman"/>
              </a:rPr>
              <a:t>  </a:t>
            </a:r>
            <a:r>
              <a:rPr lang="tr-TR" sz="1800" b="1" strike="noStrike" spc="-1">
                <a:solidFill>
                  <a:srgbClr val="000000"/>
                </a:solidFill>
                <a:latin typeface="Times New Roman"/>
              </a:rPr>
              <a:t>1-AİLE TOPLANTISI :</a:t>
            </a:r>
            <a:endParaRPr lang="tr-TR" sz="1800" b="0" strike="noStrike" spc="-1">
              <a:latin typeface="Arial"/>
            </a:endParaRPr>
          </a:p>
          <a:p>
            <a:pPr>
              <a:lnSpc>
                <a:spcPct val="150000"/>
              </a:lnSpc>
            </a:pPr>
            <a:r>
              <a:rPr lang="tr-TR" sz="1800" b="0" strike="noStrike" spc="-1">
                <a:solidFill>
                  <a:srgbClr val="000000"/>
                </a:solidFill>
                <a:latin typeface="Times New Roman"/>
              </a:rPr>
              <a:t>Depreme hazırlık olarak ailenin tüm bireyleri çocuklar dahil bir toplantı yapmalıdır. Bu toplantıda olası bir afette yapılacaklar planlanır.</a:t>
            </a:r>
            <a:endParaRPr lang="tr-TR" sz="1800" b="0" strike="noStrike" spc="-1">
              <a:latin typeface="Arial"/>
            </a:endParaRPr>
          </a:p>
          <a:p>
            <a:pPr>
              <a:lnSpc>
                <a:spcPct val="150000"/>
              </a:lnSpc>
            </a:pPr>
            <a:r>
              <a:rPr lang="tr-TR" sz="1800" b="1" strike="noStrike" spc="-1">
                <a:solidFill>
                  <a:srgbClr val="000000"/>
                </a:solidFill>
                <a:latin typeface="Times New Roman"/>
              </a:rPr>
              <a:t> </a:t>
            </a:r>
            <a:endParaRPr lang="tr-TR" sz="1800" b="0" strike="noStrike" spc="-1">
              <a:latin typeface="Arial"/>
            </a:endParaRPr>
          </a:p>
        </p:txBody>
      </p:sp>
      <p:sp>
        <p:nvSpPr>
          <p:cNvPr id="346" name="CustomShape 7"/>
          <p:cNvSpPr/>
          <p:nvPr/>
        </p:nvSpPr>
        <p:spPr>
          <a:xfrm>
            <a:off x="3952860" y="3429000"/>
            <a:ext cx="3978360" cy="2786400"/>
          </a:xfrm>
          <a:prstGeom prst="ellipse">
            <a:avLst/>
          </a:prstGeom>
          <a:blipFill rotWithShape="0">
            <a:blip r:embed="rId3"/>
            <a:stretch>
              <a:fillRect/>
            </a:stretch>
          </a:blipFill>
          <a:ln w="63360">
            <a:solidFill>
              <a:srgbClr val="333333"/>
            </a:solidFill>
            <a:round/>
          </a:ln>
          <a:effectLst>
            <a:outerShdw blurRad="381000" dist="29196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CustomShape 1"/>
          <p:cNvSpPr/>
          <p:nvPr/>
        </p:nvSpPr>
        <p:spPr>
          <a:xfrm>
            <a:off x="11387160" y="633492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36</a:t>
            </a:r>
            <a:endParaRPr lang="tr-TR" sz="2000" b="0" strike="noStrike" spc="-1" dirty="0">
              <a:latin typeface="Arial"/>
            </a:endParaRPr>
          </a:p>
        </p:txBody>
      </p:sp>
      <p:sp>
        <p:nvSpPr>
          <p:cNvPr id="348"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349"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50"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351" name="CustomShape 5"/>
          <p:cNvSpPr/>
          <p:nvPr/>
        </p:nvSpPr>
        <p:spPr>
          <a:xfrm>
            <a:off x="786600" y="1587600"/>
            <a:ext cx="1065096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nSpc>
                <a:spcPct val="100000"/>
              </a:lnSpc>
              <a:spcBef>
                <a:spcPts val="400"/>
              </a:spcBef>
              <a:buClr>
                <a:srgbClr val="44546A"/>
              </a:buClr>
              <a:buFont typeface="Wingdings" charset="2"/>
              <a:buChar char=""/>
            </a:pPr>
            <a:r>
              <a:rPr lang="tr-TR" sz="2000" b="0" strike="noStrike" spc="-1">
                <a:solidFill>
                  <a:srgbClr val="000000"/>
                </a:solidFill>
                <a:latin typeface="Times New Roman"/>
              </a:rPr>
              <a:t>       </a:t>
            </a:r>
            <a:r>
              <a:rPr lang="tr-TR" sz="2000" b="0" strike="noStrike" spc="-1">
                <a:solidFill>
                  <a:srgbClr val="000000"/>
                </a:solidFill>
                <a:latin typeface="Calibri"/>
              </a:rPr>
              <a:t>Tahliye ve deprem sonrası buluşma planı hazırlanmalıdır.</a:t>
            </a:r>
            <a:endParaRPr lang="tr-TR" sz="2000" b="0" strike="noStrike" spc="-1">
              <a:latin typeface="Arial"/>
            </a:endParaRPr>
          </a:p>
        </p:txBody>
      </p:sp>
      <p:pic>
        <p:nvPicPr>
          <p:cNvPr id="352" name="Picture 8"/>
          <p:cNvPicPr/>
          <p:nvPr/>
        </p:nvPicPr>
        <p:blipFill>
          <a:blip r:embed="rId3"/>
          <a:stretch/>
        </p:blipFill>
        <p:spPr>
          <a:xfrm>
            <a:off x="3238480" y="2857496"/>
            <a:ext cx="4712162" cy="2786082"/>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ustomShape 1"/>
          <p:cNvSpPr/>
          <p:nvPr/>
        </p:nvSpPr>
        <p:spPr>
          <a:xfrm>
            <a:off x="11387160" y="633492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37</a:t>
            </a:r>
            <a:endParaRPr lang="tr-TR" sz="2000" b="0" strike="noStrike" spc="-1" dirty="0">
              <a:latin typeface="Arial"/>
            </a:endParaRPr>
          </a:p>
        </p:txBody>
      </p:sp>
      <p:sp>
        <p:nvSpPr>
          <p:cNvPr id="354"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355"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56"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357" name="CustomShape 5"/>
          <p:cNvSpPr/>
          <p:nvPr/>
        </p:nvSpPr>
        <p:spPr>
          <a:xfrm>
            <a:off x="954000" y="1700640"/>
            <a:ext cx="1065096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66760" indent="-266400" algn="just">
              <a:lnSpc>
                <a:spcPct val="100000"/>
              </a:lnSpc>
              <a:buClr>
                <a:srgbClr val="44546A"/>
              </a:buClr>
              <a:buFont typeface="Wingdings" charset="2"/>
              <a:buChar char=""/>
            </a:pPr>
            <a:r>
              <a:rPr lang="tr-TR" sz="2000" b="0" strike="noStrike" spc="-1">
                <a:solidFill>
                  <a:srgbClr val="000000"/>
                </a:solidFill>
                <a:latin typeface="Times New Roman"/>
              </a:rPr>
              <a:t> Toplanma Merkezi Belirlenmelidir</a:t>
            </a:r>
            <a:endParaRPr lang="tr-TR" sz="2000" b="0" strike="noStrike" spc="-1">
              <a:latin typeface="Arial"/>
            </a:endParaRPr>
          </a:p>
        </p:txBody>
      </p:sp>
      <p:pic>
        <p:nvPicPr>
          <p:cNvPr id="358" name="Picture 4"/>
          <p:cNvPicPr/>
          <p:nvPr/>
        </p:nvPicPr>
        <p:blipFill>
          <a:blip r:embed="rId3"/>
          <a:srcRect r="-11" b="398"/>
          <a:stretch/>
        </p:blipFill>
        <p:spPr>
          <a:xfrm>
            <a:off x="1166778" y="2214554"/>
            <a:ext cx="2432880" cy="1712880"/>
          </a:xfrm>
          <a:prstGeom prst="rect">
            <a:avLst/>
          </a:prstGeom>
          <a:ln>
            <a:noFill/>
          </a:ln>
        </p:spPr>
      </p:pic>
      <p:pic>
        <p:nvPicPr>
          <p:cNvPr id="359" name="Picture 2"/>
          <p:cNvPicPr/>
          <p:nvPr/>
        </p:nvPicPr>
        <p:blipFill>
          <a:blip r:embed="rId4"/>
          <a:stretch/>
        </p:blipFill>
        <p:spPr>
          <a:xfrm>
            <a:off x="1166778" y="4357694"/>
            <a:ext cx="2500330" cy="1712880"/>
          </a:xfrm>
          <a:prstGeom prst="rect">
            <a:avLst/>
          </a:prstGeom>
          <a:ln>
            <a:noFill/>
          </a:ln>
        </p:spPr>
      </p:pic>
      <p:pic>
        <p:nvPicPr>
          <p:cNvPr id="10" name="9 Resim" descr="toplanma merkezi.jpg"/>
          <p:cNvPicPr>
            <a:picLocks noChangeAspect="1"/>
          </p:cNvPicPr>
          <p:nvPr/>
        </p:nvPicPr>
        <p:blipFill>
          <a:blip r:embed="rId5"/>
          <a:stretch>
            <a:fillRect/>
          </a:stretch>
        </p:blipFill>
        <p:spPr>
          <a:xfrm>
            <a:off x="4595802" y="2071679"/>
            <a:ext cx="6000792" cy="4000527"/>
          </a:xfrm>
          <a:prstGeom prst="rect">
            <a:avLst/>
          </a:prstGeom>
        </p:spPr>
      </p:pic>
      <p:sp>
        <p:nvSpPr>
          <p:cNvPr id="11" name="10 Metin kutusu"/>
          <p:cNvSpPr txBox="1"/>
          <p:nvPr/>
        </p:nvSpPr>
        <p:spPr>
          <a:xfrm>
            <a:off x="1166778" y="6143644"/>
            <a:ext cx="9712852" cy="369332"/>
          </a:xfrm>
          <a:prstGeom prst="rect">
            <a:avLst/>
          </a:prstGeom>
          <a:noFill/>
        </p:spPr>
        <p:txBody>
          <a:bodyPr wrap="none" rtlCol="0">
            <a:spAutoFit/>
          </a:bodyPr>
          <a:lstStyle/>
          <a:p>
            <a:r>
              <a:rPr lang="tr-TR" dirty="0" smtClean="0"/>
              <a:t>(</a:t>
            </a:r>
            <a:r>
              <a:rPr lang="tr-TR" dirty="0" err="1" smtClean="0"/>
              <a:t>Turkiye</a:t>
            </a:r>
            <a:r>
              <a:rPr lang="tr-TR" dirty="0" smtClean="0"/>
              <a:t>.gov.tr web sayfasından e-devlet şifremiz ile bize ait toplanma merkezlerini görebiliriz)</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11395440" y="632664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38</a:t>
            </a:r>
            <a:endParaRPr lang="tr-TR" sz="2000" b="0" strike="noStrike" spc="-1" dirty="0">
              <a:latin typeface="Arial"/>
            </a:endParaRPr>
          </a:p>
        </p:txBody>
      </p:sp>
      <p:sp>
        <p:nvSpPr>
          <p:cNvPr id="362"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363"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64"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365" name="CustomShape 5"/>
          <p:cNvSpPr/>
          <p:nvPr/>
        </p:nvSpPr>
        <p:spPr>
          <a:xfrm>
            <a:off x="510120" y="1697400"/>
            <a:ext cx="564480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400" b="1" strike="noStrike" spc="-1">
                <a:solidFill>
                  <a:srgbClr val="000000"/>
                </a:solidFill>
                <a:latin typeface="Times New Roman"/>
              </a:rPr>
              <a:t>Bölge Dışı Bağlantı Kişisi Belirlenmelidir</a:t>
            </a:r>
            <a:r>
              <a:rPr lang="tr-TR" sz="2400" b="1" strike="noStrike" spc="-1">
                <a:solidFill>
                  <a:srgbClr val="000000"/>
                </a:solidFill>
                <a:latin typeface="Times New Roman"/>
                <a:ea typeface="Verdana"/>
              </a:rPr>
              <a:t>:</a:t>
            </a:r>
            <a:endParaRPr lang="tr-TR" sz="2400" b="0" strike="noStrike" spc="-1">
              <a:latin typeface="Arial"/>
            </a:endParaRPr>
          </a:p>
        </p:txBody>
      </p:sp>
      <p:sp>
        <p:nvSpPr>
          <p:cNvPr id="366" name="CustomShape 6"/>
          <p:cNvSpPr/>
          <p:nvPr/>
        </p:nvSpPr>
        <p:spPr>
          <a:xfrm>
            <a:off x="786600" y="2355480"/>
            <a:ext cx="1065096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50000"/>
              </a:lnSpc>
            </a:pPr>
            <a:r>
              <a:rPr lang="tr-TR" sz="1800" b="0" strike="noStrike" spc="-1">
                <a:solidFill>
                  <a:srgbClr val="000000"/>
                </a:solidFill>
                <a:latin typeface="Times New Roman"/>
              </a:rPr>
              <a:t>       Bir afet sonrası telefon hatlarını kilitleneceği düşünülürse hem oturduğunuz bölge, hem de başkent dışında bir irtibat kişisi seçin. Bu kişiye sizi merak edebilecek kişilerin telefon numaralarını verin, akrabalarınıza da bu kişinin telefonunu verin. Böylece siz sadece bir kişiye ulaşarak aslında herkese ulaşmış olursunuz.</a:t>
            </a:r>
            <a:endParaRPr lang="tr-TR" sz="1800" b="0" strike="noStrike" spc="-1">
              <a:latin typeface="Arial"/>
            </a:endParaRPr>
          </a:p>
        </p:txBody>
      </p:sp>
      <p:pic>
        <p:nvPicPr>
          <p:cNvPr id="367" name="Picture 2"/>
          <p:cNvPicPr/>
          <p:nvPr/>
        </p:nvPicPr>
        <p:blipFill>
          <a:blip r:embed="rId3"/>
          <a:stretch/>
        </p:blipFill>
        <p:spPr>
          <a:xfrm>
            <a:off x="6555240" y="3890520"/>
            <a:ext cx="3148560" cy="2384640"/>
          </a:xfrm>
          <a:prstGeom prst="rect">
            <a:avLst/>
          </a:prstGeom>
          <a:ln>
            <a:noFill/>
          </a:ln>
          <a:effectLst>
            <a:softEdge rad="112500"/>
          </a:effectLst>
        </p:spPr>
      </p:pic>
      <p:sp>
        <p:nvSpPr>
          <p:cNvPr id="368" name="CustomShape 7"/>
          <p:cNvSpPr/>
          <p:nvPr/>
        </p:nvSpPr>
        <p:spPr>
          <a:xfrm>
            <a:off x="1820520" y="3783960"/>
            <a:ext cx="3865680" cy="2452680"/>
          </a:xfrm>
          <a:prstGeom prst="ellipse">
            <a:avLst/>
          </a:prstGeom>
          <a:blipFill rotWithShape="0">
            <a:blip r:embed="rId4"/>
            <a:stretch>
              <a:fillRect/>
            </a:stretch>
          </a:blipFill>
          <a:ln>
            <a:noFill/>
          </a:ln>
          <a:effectLst>
            <a:softEdge rad="112500"/>
          </a:effectLst>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11402640" y="6326640"/>
            <a:ext cx="309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3</a:t>
            </a:r>
            <a:endParaRPr lang="tr-TR" sz="2000" b="0" strike="noStrike" spc="-1">
              <a:latin typeface="Arial"/>
            </a:endParaRPr>
          </a:p>
        </p:txBody>
      </p:sp>
      <p:sp>
        <p:nvSpPr>
          <p:cNvPr id="155"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156"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57"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158" name="CustomShape 5"/>
          <p:cNvSpPr/>
          <p:nvPr/>
        </p:nvSpPr>
        <p:spPr>
          <a:xfrm>
            <a:off x="634320" y="1959840"/>
            <a:ext cx="301716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000000"/>
                </a:solidFill>
                <a:latin typeface="Times New Roman"/>
                <a:ea typeface="Verdana"/>
              </a:rPr>
              <a:t>ÜLKEMİZDE DEPREM:</a:t>
            </a:r>
            <a:endParaRPr lang="tr-TR" sz="2000" b="0" strike="noStrike" spc="-1">
              <a:latin typeface="Arial"/>
            </a:endParaRPr>
          </a:p>
        </p:txBody>
      </p:sp>
      <p:sp>
        <p:nvSpPr>
          <p:cNvPr id="159" name="CustomShape 6"/>
          <p:cNvSpPr/>
          <p:nvPr/>
        </p:nvSpPr>
        <p:spPr>
          <a:xfrm>
            <a:off x="848520" y="2721960"/>
            <a:ext cx="10650960" cy="25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18720">
              <a:lnSpc>
                <a:spcPct val="200000"/>
              </a:lnSpc>
              <a:buClr>
                <a:srgbClr val="44546A"/>
              </a:buClr>
              <a:buFont typeface="Wingdings" charset="2"/>
              <a:buChar char=""/>
            </a:pPr>
            <a:r>
              <a:rPr lang="tr-TR" sz="2000" b="0" strike="noStrike" spc="-1">
                <a:solidFill>
                  <a:srgbClr val="000000"/>
                </a:solidFill>
                <a:latin typeface="Times New Roman"/>
              </a:rPr>
              <a:t>Ülkemiz topraklarının %92’si deprem riski taşımakta,</a:t>
            </a:r>
            <a:endParaRPr lang="tr-TR" sz="2000" b="0" strike="noStrike" spc="-1">
              <a:latin typeface="Arial"/>
            </a:endParaRPr>
          </a:p>
          <a:p>
            <a:pPr marL="285840" indent="-18720">
              <a:lnSpc>
                <a:spcPct val="200000"/>
              </a:lnSpc>
              <a:buClr>
                <a:srgbClr val="44546A"/>
              </a:buClr>
              <a:buFont typeface="Wingdings" charset="2"/>
              <a:buChar char=""/>
            </a:pPr>
            <a:r>
              <a:rPr lang="tr-TR" sz="2000" b="0" strike="noStrike" spc="-1">
                <a:solidFill>
                  <a:srgbClr val="000000"/>
                </a:solidFill>
                <a:latin typeface="Times New Roman"/>
              </a:rPr>
              <a:t>	Nüfusumuzun %95’i bu bölgeler üzerinde yaşamakta,    </a:t>
            </a:r>
            <a:endParaRPr lang="tr-TR" sz="2000" b="0" strike="noStrike" spc="-1">
              <a:latin typeface="Arial"/>
            </a:endParaRPr>
          </a:p>
          <a:p>
            <a:pPr marL="285840" indent="-18720">
              <a:lnSpc>
                <a:spcPct val="200000"/>
              </a:lnSpc>
              <a:buClr>
                <a:srgbClr val="44546A"/>
              </a:buClr>
              <a:buFont typeface="Wingdings" charset="2"/>
              <a:buChar char=""/>
            </a:pPr>
            <a:r>
              <a:rPr lang="tr-TR" sz="2000" b="0" strike="noStrike" spc="-1">
                <a:solidFill>
                  <a:srgbClr val="000000"/>
                </a:solidFill>
                <a:latin typeface="Times New Roman"/>
              </a:rPr>
              <a:t>	Büyük sanayi merkezlerinin %98’i, </a:t>
            </a:r>
            <a:endParaRPr lang="tr-TR" sz="2000" b="0" strike="noStrike" spc="-1">
              <a:latin typeface="Arial"/>
            </a:endParaRPr>
          </a:p>
          <a:p>
            <a:pPr marL="285840" indent="-18720">
              <a:lnSpc>
                <a:spcPct val="200000"/>
              </a:lnSpc>
              <a:buClr>
                <a:srgbClr val="44546A"/>
              </a:buClr>
              <a:buFont typeface="Wingdings" charset="2"/>
              <a:buChar char=""/>
            </a:pPr>
            <a:r>
              <a:rPr lang="tr-TR" sz="2000" b="0" strike="noStrike" spc="-1">
                <a:solidFill>
                  <a:srgbClr val="000000"/>
                </a:solidFill>
                <a:latin typeface="Times New Roman"/>
              </a:rPr>
              <a:t>	Barajlarımızın %93’ ü deprem bölgelerinde bulunmaktadır.</a:t>
            </a:r>
            <a:endParaRPr lang="tr-TR"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11387160" y="632664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39</a:t>
            </a:r>
            <a:endParaRPr lang="tr-TR" sz="2000" b="0" strike="noStrike" spc="-1" dirty="0">
              <a:latin typeface="Arial"/>
            </a:endParaRPr>
          </a:p>
        </p:txBody>
      </p:sp>
      <p:sp>
        <p:nvSpPr>
          <p:cNvPr id="370"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371"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72"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373" name="CustomShape 5"/>
          <p:cNvSpPr/>
          <p:nvPr/>
        </p:nvSpPr>
        <p:spPr>
          <a:xfrm>
            <a:off x="585720" y="1617480"/>
            <a:ext cx="3704400" cy="711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70000"/>
              </a:lnSpc>
            </a:pPr>
            <a:r>
              <a:rPr lang="tr-TR" sz="2400" b="1" strike="noStrike" spc="-1">
                <a:solidFill>
                  <a:srgbClr val="000000"/>
                </a:solidFill>
                <a:latin typeface="Times New Roman"/>
              </a:rPr>
              <a:t>2-GÜVENİLİR YERLER :</a:t>
            </a:r>
            <a:endParaRPr lang="tr-TR" sz="2400" b="0" strike="noStrike" spc="-1">
              <a:latin typeface="Arial"/>
            </a:endParaRPr>
          </a:p>
        </p:txBody>
      </p:sp>
      <p:sp>
        <p:nvSpPr>
          <p:cNvPr id="374" name="CustomShape 6"/>
          <p:cNvSpPr/>
          <p:nvPr/>
        </p:nvSpPr>
        <p:spPr>
          <a:xfrm>
            <a:off x="954000" y="2359080"/>
            <a:ext cx="10650960" cy="319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70000"/>
              </a:lnSpc>
            </a:pPr>
            <a:r>
              <a:rPr lang="tr-TR" sz="2000" b="0" strike="noStrike" spc="-1" dirty="0">
                <a:solidFill>
                  <a:srgbClr val="000000"/>
                </a:solidFill>
                <a:latin typeface="Times New Roman"/>
              </a:rPr>
              <a:t>       Bulunduğunuz mekanlarda tehlikeli olabilecek ve güvenli olabilecek noktalar belirlenmelidir. Örneğin pencere önleri, ağır aydınlatma araçlarının alt kısımları, büyük ve ağır devrilebilir, ocak gibi yangına neden olabilecek eşyaların yanları </a:t>
            </a:r>
            <a:r>
              <a:rPr lang="tr-TR" sz="2000" b="1" strike="noStrike" spc="-1" dirty="0">
                <a:solidFill>
                  <a:srgbClr val="000000"/>
                </a:solidFill>
                <a:latin typeface="Times New Roman"/>
              </a:rPr>
              <a:t>TEHLİKELİDİR</a:t>
            </a:r>
            <a:r>
              <a:rPr lang="tr-TR" sz="2000" b="0" strike="noStrike" spc="-1" dirty="0">
                <a:solidFill>
                  <a:srgbClr val="000000"/>
                </a:solidFill>
                <a:latin typeface="Times New Roman"/>
              </a:rPr>
              <a:t>. Korunabilecek güvenli alanlar ise sağlam bir masanın </a:t>
            </a:r>
            <a:r>
              <a:rPr lang="tr-TR" sz="2000" spc="-1" dirty="0" smtClean="0">
                <a:solidFill>
                  <a:srgbClr val="000000"/>
                </a:solidFill>
                <a:latin typeface="Times New Roman"/>
              </a:rPr>
              <a:t>yanı</a:t>
            </a:r>
            <a:r>
              <a:rPr lang="tr-TR" sz="2000" b="0" strike="noStrike" spc="-1" dirty="0" smtClean="0">
                <a:solidFill>
                  <a:srgbClr val="000000"/>
                </a:solidFill>
                <a:latin typeface="Times New Roman"/>
              </a:rPr>
              <a:t>, </a:t>
            </a:r>
            <a:r>
              <a:rPr lang="tr-TR" sz="2000" b="0" strike="noStrike" spc="-1" dirty="0">
                <a:solidFill>
                  <a:srgbClr val="000000"/>
                </a:solidFill>
                <a:latin typeface="Times New Roman"/>
              </a:rPr>
              <a:t>sağlam bir koltuk yada divanın </a:t>
            </a:r>
            <a:r>
              <a:rPr lang="tr-TR" sz="2000" b="0" strike="noStrike" spc="-1" dirty="0" err="1">
                <a:solidFill>
                  <a:srgbClr val="000000"/>
                </a:solidFill>
                <a:latin typeface="Times New Roman"/>
              </a:rPr>
              <a:t>yanıbaşı</a:t>
            </a:r>
            <a:r>
              <a:rPr lang="tr-TR" sz="2000" b="0" strike="noStrike" spc="-1" dirty="0">
                <a:solidFill>
                  <a:srgbClr val="000000"/>
                </a:solidFill>
                <a:latin typeface="Times New Roman"/>
              </a:rPr>
              <a:t>, yatağınızın yanı, bir köşe dibi ya da iç duvarlardan birinin yanı </a:t>
            </a:r>
            <a:r>
              <a:rPr lang="tr-TR" sz="2000" b="1" strike="noStrike" spc="-1" dirty="0">
                <a:solidFill>
                  <a:srgbClr val="000000"/>
                </a:solidFill>
                <a:latin typeface="Times New Roman"/>
              </a:rPr>
              <a:t>GÜVENLİDİR. </a:t>
            </a:r>
            <a:r>
              <a:rPr lang="tr-TR" sz="2000" b="1" u="sng" strike="noStrike" spc="-1" dirty="0">
                <a:solidFill>
                  <a:srgbClr val="000000"/>
                </a:solidFill>
                <a:uFillTx/>
                <a:latin typeface="Times New Roman"/>
              </a:rPr>
              <a:t>ÇÖMELİP, KAPANIP, TUTUNMAK</a:t>
            </a:r>
            <a:r>
              <a:rPr lang="tr-TR" sz="2000" b="0" strike="noStrike" spc="-1" dirty="0">
                <a:solidFill>
                  <a:srgbClr val="000000"/>
                </a:solidFill>
                <a:latin typeface="Times New Roman"/>
              </a:rPr>
              <a:t> için en güvenli yeri bulun.</a:t>
            </a:r>
            <a:endParaRPr lang="tr-TR"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ustomShape 1"/>
          <p:cNvSpPr/>
          <p:nvPr/>
        </p:nvSpPr>
        <p:spPr>
          <a:xfrm>
            <a:off x="11403720" y="634320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pc="-1" dirty="0" smtClean="0">
                <a:solidFill>
                  <a:srgbClr val="767171"/>
                </a:solidFill>
                <a:latin typeface="Times New Roman"/>
              </a:rPr>
              <a:t>40</a:t>
            </a:r>
            <a:endParaRPr lang="tr-TR" sz="2000" b="0" strike="noStrike" spc="-1" dirty="0">
              <a:latin typeface="Arial"/>
            </a:endParaRPr>
          </a:p>
        </p:txBody>
      </p:sp>
      <p:sp>
        <p:nvSpPr>
          <p:cNvPr id="376"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377"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78"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379" name="CustomShape 5"/>
          <p:cNvSpPr/>
          <p:nvPr/>
        </p:nvSpPr>
        <p:spPr>
          <a:xfrm>
            <a:off x="464040" y="1669680"/>
            <a:ext cx="309816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400" b="0" strike="noStrike" spc="-1">
                <a:solidFill>
                  <a:srgbClr val="000000"/>
                </a:solidFill>
                <a:latin typeface="Times New Roman"/>
              </a:rPr>
              <a:t>3-ÇIKIŞ YOLLARI :    </a:t>
            </a:r>
            <a:endParaRPr lang="tr-TR" sz="2400" b="0" strike="noStrike" spc="-1">
              <a:latin typeface="Arial"/>
            </a:endParaRPr>
          </a:p>
        </p:txBody>
      </p:sp>
      <p:sp>
        <p:nvSpPr>
          <p:cNvPr id="380" name="CustomShape 6"/>
          <p:cNvSpPr/>
          <p:nvPr/>
        </p:nvSpPr>
        <p:spPr>
          <a:xfrm>
            <a:off x="848520" y="2375640"/>
            <a:ext cx="10650960" cy="25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200000"/>
              </a:lnSpc>
            </a:pPr>
            <a:r>
              <a:rPr lang="tr-TR" sz="2000" b="0" strike="noStrike" spc="-1">
                <a:solidFill>
                  <a:srgbClr val="000000"/>
                </a:solidFill>
                <a:latin typeface="Times New Roman"/>
              </a:rPr>
              <a:t> Olağan çıkışları ve belki ilk anda aklınıza gelmeyen arka kapı, pencere gibi yerleri belirleyin. Düşerek veya kayarak kapıları kapatabilecek eşyaların yerlerini değiştirin. Mümkünse duvara sabitleyin. Örneğin kapı arkalarında duran halılar, elektrik süpürgesi gibi eşyaları kapı arkalarına koymayın.</a:t>
            </a:r>
            <a:endParaRPr lang="tr-TR" sz="2000" b="0" strike="noStrike" spc="-1">
              <a:latin typeface="Arial"/>
            </a:endParaRPr>
          </a:p>
        </p:txBody>
      </p:sp>
      <p:pic>
        <p:nvPicPr>
          <p:cNvPr id="381" name="Picture 6"/>
          <p:cNvPicPr/>
          <p:nvPr/>
        </p:nvPicPr>
        <p:blipFill>
          <a:blip r:embed="rId3"/>
          <a:stretch/>
        </p:blipFill>
        <p:spPr>
          <a:xfrm>
            <a:off x="4072320" y="4550400"/>
            <a:ext cx="3411360" cy="1462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11412000" y="633492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pc="-1" dirty="0" smtClean="0">
                <a:solidFill>
                  <a:srgbClr val="767171"/>
                </a:solidFill>
                <a:latin typeface="Times New Roman"/>
              </a:rPr>
              <a:t>41</a:t>
            </a:r>
            <a:endParaRPr lang="tr-TR" sz="2000" b="0" strike="noStrike" spc="-1" dirty="0">
              <a:latin typeface="Arial"/>
            </a:endParaRPr>
          </a:p>
        </p:txBody>
      </p:sp>
      <p:sp>
        <p:nvSpPr>
          <p:cNvPr id="383"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384"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85"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386" name="CustomShape 5"/>
          <p:cNvSpPr/>
          <p:nvPr/>
        </p:nvSpPr>
        <p:spPr>
          <a:xfrm>
            <a:off x="414360" y="1701720"/>
            <a:ext cx="50716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400" b="1" strike="noStrike" spc="-1">
                <a:solidFill>
                  <a:srgbClr val="000000"/>
                </a:solidFill>
                <a:latin typeface="Times New Roman"/>
              </a:rPr>
              <a:t>4-TESİSATLARIN  KAPATILMASI</a:t>
            </a:r>
            <a:r>
              <a:rPr lang="tr-TR" sz="2400" b="1" strike="noStrike" spc="-1">
                <a:solidFill>
                  <a:srgbClr val="000000"/>
                </a:solidFill>
                <a:latin typeface="Times New Roman"/>
                <a:ea typeface="Verdana"/>
              </a:rPr>
              <a:t>:</a:t>
            </a:r>
            <a:endParaRPr lang="tr-TR" sz="2400" b="0" strike="noStrike" spc="-1">
              <a:latin typeface="Arial"/>
            </a:endParaRPr>
          </a:p>
        </p:txBody>
      </p:sp>
      <p:sp>
        <p:nvSpPr>
          <p:cNvPr id="387" name="CustomShape 6"/>
          <p:cNvSpPr/>
          <p:nvPr/>
        </p:nvSpPr>
        <p:spPr>
          <a:xfrm>
            <a:off x="848520" y="2287800"/>
            <a:ext cx="1065096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200000"/>
              </a:lnSpc>
            </a:pPr>
            <a:r>
              <a:rPr lang="tr-TR" sz="2000" b="0" strike="noStrike" spc="-1">
                <a:solidFill>
                  <a:srgbClr val="000000"/>
                </a:solidFill>
                <a:latin typeface="Times New Roman"/>
              </a:rPr>
              <a:t>Elektrik, gaz ve su vanalarını kapatmayı evdeki tüm bireylere öğretin. Yerlerini iyi öğrenin.</a:t>
            </a:r>
            <a:endParaRPr lang="tr-TR" sz="2000" b="0" strike="noStrike" spc="-1">
              <a:latin typeface="Arial"/>
            </a:endParaRPr>
          </a:p>
        </p:txBody>
      </p:sp>
      <p:pic>
        <p:nvPicPr>
          <p:cNvPr id="388" name="Picture 2"/>
          <p:cNvPicPr/>
          <p:nvPr/>
        </p:nvPicPr>
        <p:blipFill>
          <a:blip r:embed="rId3"/>
          <a:srcRect l="16935" r="9652"/>
          <a:stretch/>
        </p:blipFill>
        <p:spPr>
          <a:xfrm>
            <a:off x="1120320" y="3308040"/>
            <a:ext cx="2927520" cy="2128320"/>
          </a:xfrm>
          <a:prstGeom prst="rect">
            <a:avLst/>
          </a:prstGeom>
          <a:ln>
            <a:noFill/>
          </a:ln>
          <a:effectLst>
            <a:softEdge rad="112500"/>
          </a:effectLst>
        </p:spPr>
      </p:pic>
      <p:pic>
        <p:nvPicPr>
          <p:cNvPr id="389" name="Picture 4"/>
          <p:cNvPicPr/>
          <p:nvPr/>
        </p:nvPicPr>
        <p:blipFill>
          <a:blip r:embed="rId4"/>
          <a:stretch/>
        </p:blipFill>
        <p:spPr>
          <a:xfrm>
            <a:off x="7192440" y="3308040"/>
            <a:ext cx="2749680" cy="1989360"/>
          </a:xfrm>
          <a:prstGeom prst="rect">
            <a:avLst/>
          </a:prstGeom>
          <a:ln>
            <a:noFill/>
          </a:ln>
          <a:effectLst>
            <a:softEdge rad="112500"/>
          </a:effectLst>
        </p:spPr>
      </p:pic>
      <p:pic>
        <p:nvPicPr>
          <p:cNvPr id="390" name="Picture 6"/>
          <p:cNvPicPr/>
          <p:nvPr/>
        </p:nvPicPr>
        <p:blipFill>
          <a:blip r:embed="rId5"/>
          <a:stretch/>
        </p:blipFill>
        <p:spPr>
          <a:xfrm>
            <a:off x="4245480" y="3308040"/>
            <a:ext cx="2749680" cy="198936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ustomShape 1"/>
          <p:cNvSpPr/>
          <p:nvPr/>
        </p:nvSpPr>
        <p:spPr>
          <a:xfrm>
            <a:off x="11403720" y="635148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pc="-1" dirty="0" smtClean="0">
                <a:solidFill>
                  <a:srgbClr val="767171"/>
                </a:solidFill>
                <a:latin typeface="Times New Roman"/>
              </a:rPr>
              <a:t>42</a:t>
            </a:r>
            <a:endParaRPr lang="tr-TR" sz="2000" b="0" strike="noStrike" spc="-1" dirty="0">
              <a:latin typeface="Arial"/>
            </a:endParaRPr>
          </a:p>
        </p:txBody>
      </p:sp>
      <p:sp>
        <p:nvSpPr>
          <p:cNvPr id="392"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393"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94"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395" name="CustomShape 5"/>
          <p:cNvSpPr/>
          <p:nvPr/>
        </p:nvSpPr>
        <p:spPr>
          <a:xfrm>
            <a:off x="1778040" y="1700280"/>
            <a:ext cx="8125560" cy="700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000000"/>
                </a:solidFill>
                <a:latin typeface="Times New Roman"/>
              </a:rPr>
              <a:t>Ev içinde güvenliği sağlamak için deprem güvenlik planı hazırlanmalıdır.</a:t>
            </a:r>
            <a:endParaRPr lang="tr-TR" sz="2000" b="0" strike="noStrike" spc="-1">
              <a:latin typeface="Arial"/>
            </a:endParaRPr>
          </a:p>
          <a:p>
            <a:pPr>
              <a:lnSpc>
                <a:spcPct val="100000"/>
              </a:lnSpc>
            </a:pPr>
            <a:endParaRPr lang="tr-TR" sz="2000" b="0" strike="noStrike" spc="-1">
              <a:latin typeface="Arial"/>
            </a:endParaRPr>
          </a:p>
        </p:txBody>
      </p:sp>
      <p:pic>
        <p:nvPicPr>
          <p:cNvPr id="396" name="Picture 7"/>
          <p:cNvPicPr/>
          <p:nvPr/>
        </p:nvPicPr>
        <p:blipFill>
          <a:blip r:embed="rId3"/>
          <a:stretch/>
        </p:blipFill>
        <p:spPr>
          <a:xfrm>
            <a:off x="1824120" y="2273400"/>
            <a:ext cx="7706520" cy="4209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CustomShape 1"/>
          <p:cNvSpPr/>
          <p:nvPr/>
        </p:nvSpPr>
        <p:spPr>
          <a:xfrm>
            <a:off x="11395440" y="632664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pc="-1" dirty="0" smtClean="0">
                <a:solidFill>
                  <a:srgbClr val="767171"/>
                </a:solidFill>
                <a:latin typeface="Times New Roman"/>
              </a:rPr>
              <a:t>43</a:t>
            </a:r>
            <a:endParaRPr lang="tr-TR" sz="2000" b="0" strike="noStrike" spc="-1" dirty="0">
              <a:latin typeface="Arial"/>
            </a:endParaRPr>
          </a:p>
        </p:txBody>
      </p:sp>
      <p:sp>
        <p:nvSpPr>
          <p:cNvPr id="398"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399"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00"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401" name="CustomShape 5"/>
          <p:cNvSpPr/>
          <p:nvPr/>
        </p:nvSpPr>
        <p:spPr>
          <a:xfrm>
            <a:off x="646560" y="1787400"/>
            <a:ext cx="551772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indent="-216000">
              <a:lnSpc>
                <a:spcPct val="100000"/>
              </a:lnSpc>
              <a:spcBef>
                <a:spcPts val="400"/>
              </a:spcBef>
              <a:buClr>
                <a:srgbClr val="44546A"/>
              </a:buClr>
              <a:buFont typeface="Wingdings" charset="2"/>
              <a:buChar char=""/>
            </a:pPr>
            <a:r>
              <a:rPr lang="tr-TR" sz="2000" b="0" strike="noStrike" spc="-1">
                <a:solidFill>
                  <a:srgbClr val="0D0D0D"/>
                </a:solidFill>
                <a:latin typeface="Times New Roman"/>
              </a:rPr>
              <a:t>Aileye dair önemli belge ve bilgiler saklanmalıdır.</a:t>
            </a:r>
            <a:endParaRPr lang="tr-TR" sz="2000" b="0" strike="noStrike" spc="-1">
              <a:latin typeface="Arial"/>
            </a:endParaRPr>
          </a:p>
        </p:txBody>
      </p:sp>
      <p:pic>
        <p:nvPicPr>
          <p:cNvPr id="402" name="Picture 11"/>
          <p:cNvPicPr/>
          <p:nvPr/>
        </p:nvPicPr>
        <p:blipFill>
          <a:blip r:embed="rId3"/>
          <a:stretch/>
        </p:blipFill>
        <p:spPr>
          <a:xfrm>
            <a:off x="2091240" y="2246400"/>
            <a:ext cx="2818080" cy="4015800"/>
          </a:xfrm>
          <a:prstGeom prst="rect">
            <a:avLst/>
          </a:prstGeom>
          <a:ln>
            <a:noFill/>
          </a:ln>
        </p:spPr>
      </p:pic>
      <p:pic>
        <p:nvPicPr>
          <p:cNvPr id="403" name="Picture 15"/>
          <p:cNvPicPr/>
          <p:nvPr/>
        </p:nvPicPr>
        <p:blipFill>
          <a:blip r:embed="rId4"/>
          <a:stretch/>
        </p:blipFill>
        <p:spPr>
          <a:xfrm>
            <a:off x="5205240" y="2599560"/>
            <a:ext cx="5066280" cy="3471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CustomShape 1"/>
          <p:cNvSpPr/>
          <p:nvPr/>
        </p:nvSpPr>
        <p:spPr>
          <a:xfrm>
            <a:off x="11387160" y="633492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pc="-1" dirty="0" smtClean="0">
                <a:solidFill>
                  <a:srgbClr val="767171"/>
                </a:solidFill>
                <a:latin typeface="Times New Roman"/>
              </a:rPr>
              <a:t>44</a:t>
            </a:r>
            <a:endParaRPr lang="tr-TR" sz="2000" b="0" strike="noStrike" spc="-1" dirty="0">
              <a:latin typeface="Arial"/>
            </a:endParaRPr>
          </a:p>
        </p:txBody>
      </p:sp>
      <p:sp>
        <p:nvSpPr>
          <p:cNvPr id="405"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06"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07"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408" name="CustomShape 5"/>
          <p:cNvSpPr/>
          <p:nvPr/>
        </p:nvSpPr>
        <p:spPr>
          <a:xfrm>
            <a:off x="728640" y="1848600"/>
            <a:ext cx="373212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343080" indent="-342720">
              <a:lnSpc>
                <a:spcPct val="100000"/>
              </a:lnSpc>
              <a:buClr>
                <a:srgbClr val="000000"/>
              </a:buClr>
              <a:buFont typeface="Wingdings" charset="2"/>
              <a:buChar char=""/>
            </a:pPr>
            <a:r>
              <a:rPr lang="tr-TR" sz="2400" b="0" strike="noStrike" spc="-1">
                <a:solidFill>
                  <a:srgbClr val="000000"/>
                </a:solidFill>
                <a:latin typeface="Times New Roman"/>
              </a:rPr>
              <a:t>Afet acil durum bilgi kartı</a:t>
            </a:r>
            <a:endParaRPr lang="tr-TR" sz="2400" b="0" strike="noStrike" spc="-1">
              <a:latin typeface="Arial"/>
            </a:endParaRPr>
          </a:p>
        </p:txBody>
      </p:sp>
      <p:pic>
        <p:nvPicPr>
          <p:cNvPr id="409" name="4 Resim"/>
          <p:cNvPicPr/>
          <p:nvPr/>
        </p:nvPicPr>
        <p:blipFill>
          <a:blip r:embed="rId3"/>
          <a:srcRect l="5768" t="3587" r="6365" b="16660"/>
          <a:stretch/>
        </p:blipFill>
        <p:spPr>
          <a:xfrm>
            <a:off x="7249320" y="4473000"/>
            <a:ext cx="3368880" cy="1688400"/>
          </a:xfrm>
          <a:prstGeom prst="rect">
            <a:avLst/>
          </a:prstGeom>
          <a:ln w="9360">
            <a:solidFill>
              <a:srgbClr val="000000"/>
            </a:solidFill>
            <a:miter/>
          </a:ln>
        </p:spPr>
      </p:pic>
      <p:pic>
        <p:nvPicPr>
          <p:cNvPr id="410" name="5 Resim"/>
          <p:cNvPicPr/>
          <p:nvPr/>
        </p:nvPicPr>
        <p:blipFill>
          <a:blip r:embed="rId4"/>
          <a:srcRect l="5511" r="6796" b="7740"/>
          <a:stretch/>
        </p:blipFill>
        <p:spPr>
          <a:xfrm>
            <a:off x="7249320" y="2427840"/>
            <a:ext cx="3368880" cy="1773000"/>
          </a:xfrm>
          <a:prstGeom prst="rect">
            <a:avLst/>
          </a:prstGeom>
          <a:ln w="9360">
            <a:solidFill>
              <a:srgbClr val="000000"/>
            </a:solidFill>
            <a:miter/>
          </a:ln>
        </p:spPr>
      </p:pic>
      <p:pic>
        <p:nvPicPr>
          <p:cNvPr id="411" name="Resim 1"/>
          <p:cNvPicPr/>
          <p:nvPr/>
        </p:nvPicPr>
        <p:blipFill>
          <a:blip r:embed="rId5"/>
          <a:stretch/>
        </p:blipFill>
        <p:spPr>
          <a:xfrm>
            <a:off x="1491120" y="2427840"/>
            <a:ext cx="2606760" cy="3906720"/>
          </a:xfrm>
          <a:prstGeom prst="rect">
            <a:avLst/>
          </a:prstGeom>
          <a:ln>
            <a:noFill/>
          </a:ln>
        </p:spPr>
      </p:pic>
      <p:pic>
        <p:nvPicPr>
          <p:cNvPr id="412" name="Resim 2"/>
          <p:cNvPicPr/>
          <p:nvPr/>
        </p:nvPicPr>
        <p:blipFill>
          <a:blip r:embed="rId6"/>
          <a:stretch/>
        </p:blipFill>
        <p:spPr>
          <a:xfrm>
            <a:off x="4291920" y="2427840"/>
            <a:ext cx="2606760" cy="3906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11403720" y="634320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45</a:t>
            </a:r>
            <a:endParaRPr lang="tr-TR" sz="2000" b="0" strike="noStrike" spc="-1" dirty="0">
              <a:latin typeface="Arial"/>
            </a:endParaRPr>
          </a:p>
        </p:txBody>
      </p:sp>
      <p:sp>
        <p:nvSpPr>
          <p:cNvPr id="414"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15"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16"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417" name="CustomShape 5"/>
          <p:cNvSpPr/>
          <p:nvPr/>
        </p:nvSpPr>
        <p:spPr>
          <a:xfrm>
            <a:off x="725040" y="1767240"/>
            <a:ext cx="47588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indent="-216000">
              <a:lnSpc>
                <a:spcPct val="100000"/>
              </a:lnSpc>
              <a:spcBef>
                <a:spcPts val="400"/>
              </a:spcBef>
              <a:buClr>
                <a:srgbClr val="1F497D"/>
              </a:buClr>
              <a:buFont typeface="Wingdings" charset="2"/>
              <a:buChar char=""/>
            </a:pPr>
            <a:r>
              <a:rPr lang="tr-TR" sz="2000" b="0" strike="noStrike" spc="-1">
                <a:solidFill>
                  <a:srgbClr val="000000"/>
                </a:solidFill>
                <a:latin typeface="Times New Roman"/>
              </a:rPr>
              <a:t> Kişisel acil durum çantası hazırlanmalıdır.</a:t>
            </a:r>
            <a:endParaRPr lang="tr-TR" sz="2000" b="0" strike="noStrike" spc="-1">
              <a:latin typeface="Arial"/>
            </a:endParaRPr>
          </a:p>
        </p:txBody>
      </p:sp>
      <p:pic>
        <p:nvPicPr>
          <p:cNvPr id="418" name="Resim 12"/>
          <p:cNvPicPr/>
          <p:nvPr/>
        </p:nvPicPr>
        <p:blipFill>
          <a:blip r:embed="rId3"/>
          <a:stretch/>
        </p:blipFill>
        <p:spPr>
          <a:xfrm>
            <a:off x="9450720" y="4333680"/>
            <a:ext cx="1167480" cy="1596240"/>
          </a:xfrm>
          <a:prstGeom prst="rect">
            <a:avLst/>
          </a:prstGeom>
          <a:ln>
            <a:noFill/>
          </a:ln>
        </p:spPr>
      </p:pic>
      <p:pic>
        <p:nvPicPr>
          <p:cNvPr id="419" name="Resim 15"/>
          <p:cNvPicPr/>
          <p:nvPr/>
        </p:nvPicPr>
        <p:blipFill>
          <a:blip r:embed="rId4"/>
          <a:stretch/>
        </p:blipFill>
        <p:spPr>
          <a:xfrm>
            <a:off x="3366360" y="2519280"/>
            <a:ext cx="1090080" cy="1547280"/>
          </a:xfrm>
          <a:prstGeom prst="rect">
            <a:avLst/>
          </a:prstGeom>
          <a:ln>
            <a:noFill/>
          </a:ln>
        </p:spPr>
      </p:pic>
      <p:pic>
        <p:nvPicPr>
          <p:cNvPr id="420" name="Resim 2"/>
          <p:cNvPicPr/>
          <p:nvPr/>
        </p:nvPicPr>
        <p:blipFill>
          <a:blip r:embed="rId5"/>
          <a:stretch/>
        </p:blipFill>
        <p:spPr>
          <a:xfrm>
            <a:off x="1135080" y="3189600"/>
            <a:ext cx="3995280" cy="2658240"/>
          </a:xfrm>
          <a:prstGeom prst="rect">
            <a:avLst/>
          </a:prstGeom>
          <a:ln>
            <a:noFill/>
          </a:ln>
        </p:spPr>
      </p:pic>
      <p:pic>
        <p:nvPicPr>
          <p:cNvPr id="421" name="Resim 3"/>
          <p:cNvPicPr/>
          <p:nvPr/>
        </p:nvPicPr>
        <p:blipFill>
          <a:blip r:embed="rId6"/>
          <a:stretch/>
        </p:blipFill>
        <p:spPr>
          <a:xfrm>
            <a:off x="5454720" y="2386080"/>
            <a:ext cx="1371240" cy="1947600"/>
          </a:xfrm>
          <a:prstGeom prst="rect">
            <a:avLst/>
          </a:prstGeom>
          <a:ln>
            <a:noFill/>
          </a:ln>
        </p:spPr>
      </p:pic>
      <p:pic>
        <p:nvPicPr>
          <p:cNvPr id="422" name="Resim 6"/>
          <p:cNvPicPr/>
          <p:nvPr/>
        </p:nvPicPr>
        <p:blipFill>
          <a:blip r:embed="rId7"/>
          <a:stretch/>
        </p:blipFill>
        <p:spPr>
          <a:xfrm>
            <a:off x="6851520" y="2350080"/>
            <a:ext cx="1328400" cy="1885680"/>
          </a:xfrm>
          <a:prstGeom prst="rect">
            <a:avLst/>
          </a:prstGeom>
          <a:ln>
            <a:noFill/>
          </a:ln>
        </p:spPr>
      </p:pic>
      <p:pic>
        <p:nvPicPr>
          <p:cNvPr id="423" name="Resim 7"/>
          <p:cNvPicPr/>
          <p:nvPr/>
        </p:nvPicPr>
        <p:blipFill>
          <a:blip r:embed="rId8"/>
          <a:stretch/>
        </p:blipFill>
        <p:spPr>
          <a:xfrm>
            <a:off x="8226720" y="2369160"/>
            <a:ext cx="1258200" cy="1784520"/>
          </a:xfrm>
          <a:prstGeom prst="rect">
            <a:avLst/>
          </a:prstGeom>
          <a:ln>
            <a:noFill/>
          </a:ln>
        </p:spPr>
      </p:pic>
      <p:pic>
        <p:nvPicPr>
          <p:cNvPr id="424" name="Resim 8"/>
          <p:cNvPicPr/>
          <p:nvPr/>
        </p:nvPicPr>
        <p:blipFill>
          <a:blip r:embed="rId9"/>
          <a:stretch/>
        </p:blipFill>
        <p:spPr>
          <a:xfrm>
            <a:off x="9450720" y="2394360"/>
            <a:ext cx="1065240" cy="1513080"/>
          </a:xfrm>
          <a:prstGeom prst="rect">
            <a:avLst/>
          </a:prstGeom>
          <a:ln>
            <a:noFill/>
          </a:ln>
        </p:spPr>
      </p:pic>
      <p:pic>
        <p:nvPicPr>
          <p:cNvPr id="425" name="Resim 9"/>
          <p:cNvPicPr/>
          <p:nvPr/>
        </p:nvPicPr>
        <p:blipFill>
          <a:blip r:embed="rId10"/>
          <a:stretch/>
        </p:blipFill>
        <p:spPr>
          <a:xfrm>
            <a:off x="5440680" y="4236120"/>
            <a:ext cx="1168920" cy="1658160"/>
          </a:xfrm>
          <a:prstGeom prst="rect">
            <a:avLst/>
          </a:prstGeom>
          <a:ln>
            <a:noFill/>
          </a:ln>
        </p:spPr>
      </p:pic>
      <p:pic>
        <p:nvPicPr>
          <p:cNvPr id="426" name="Resim 10"/>
          <p:cNvPicPr/>
          <p:nvPr/>
        </p:nvPicPr>
        <p:blipFill>
          <a:blip r:embed="rId11"/>
          <a:stretch/>
        </p:blipFill>
        <p:spPr>
          <a:xfrm>
            <a:off x="6989400" y="4236120"/>
            <a:ext cx="1168920" cy="1658160"/>
          </a:xfrm>
          <a:prstGeom prst="rect">
            <a:avLst/>
          </a:prstGeom>
          <a:ln>
            <a:noFill/>
          </a:ln>
        </p:spPr>
      </p:pic>
      <p:pic>
        <p:nvPicPr>
          <p:cNvPr id="427" name="Resim 11"/>
          <p:cNvPicPr/>
          <p:nvPr/>
        </p:nvPicPr>
        <p:blipFill>
          <a:blip r:embed="rId12"/>
          <a:stretch/>
        </p:blipFill>
        <p:spPr>
          <a:xfrm>
            <a:off x="8385120" y="4333680"/>
            <a:ext cx="1099800" cy="1560600"/>
          </a:xfrm>
          <a:prstGeom prst="rect">
            <a:avLst/>
          </a:prstGeom>
          <a:ln>
            <a:noFill/>
          </a:ln>
        </p:spPr>
      </p:pic>
      <p:pic>
        <p:nvPicPr>
          <p:cNvPr id="428" name="Resim 13"/>
          <p:cNvPicPr/>
          <p:nvPr/>
        </p:nvPicPr>
        <p:blipFill>
          <a:blip r:embed="rId13"/>
          <a:stretch/>
        </p:blipFill>
        <p:spPr>
          <a:xfrm>
            <a:off x="4230720" y="2503800"/>
            <a:ext cx="1226160" cy="1740240"/>
          </a:xfrm>
          <a:prstGeom prst="rect">
            <a:avLst/>
          </a:prstGeom>
          <a:ln>
            <a:noFill/>
          </a:ln>
        </p:spPr>
      </p:pic>
      <p:pic>
        <p:nvPicPr>
          <p:cNvPr id="429" name="Resim 14"/>
          <p:cNvPicPr/>
          <p:nvPr/>
        </p:nvPicPr>
        <p:blipFill>
          <a:blip r:embed="rId14"/>
          <a:stretch/>
        </p:blipFill>
        <p:spPr>
          <a:xfrm>
            <a:off x="4376160" y="4392000"/>
            <a:ext cx="1017720" cy="1443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CustomShape 1"/>
          <p:cNvSpPr/>
          <p:nvPr/>
        </p:nvSpPr>
        <p:spPr>
          <a:xfrm>
            <a:off x="11387160" y="633492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46</a:t>
            </a:r>
            <a:endParaRPr lang="tr-TR" sz="2000" b="0" strike="noStrike" spc="-1" dirty="0">
              <a:latin typeface="Arial"/>
            </a:endParaRPr>
          </a:p>
        </p:txBody>
      </p:sp>
      <p:sp>
        <p:nvSpPr>
          <p:cNvPr id="431"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32"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33"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434" name="CustomShape 5"/>
          <p:cNvSpPr/>
          <p:nvPr/>
        </p:nvSpPr>
        <p:spPr>
          <a:xfrm>
            <a:off x="732960" y="1603800"/>
            <a:ext cx="421236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400" b="1" strike="noStrike" spc="-1">
                <a:solidFill>
                  <a:srgbClr val="000000"/>
                </a:solidFill>
                <a:latin typeface="Times New Roman"/>
              </a:rPr>
              <a:t>Aile Afet Planı Kontrol Listesi</a:t>
            </a:r>
            <a:r>
              <a:rPr lang="tr-TR" sz="2400" b="1" strike="noStrike" spc="-1">
                <a:solidFill>
                  <a:srgbClr val="000000"/>
                </a:solidFill>
                <a:latin typeface="Times New Roman"/>
                <a:ea typeface="Verdana"/>
              </a:rPr>
              <a:t>:</a:t>
            </a:r>
            <a:endParaRPr lang="tr-TR" sz="2400" b="0" strike="noStrike" spc="-1">
              <a:latin typeface="Arial"/>
            </a:endParaRPr>
          </a:p>
        </p:txBody>
      </p:sp>
      <p:sp>
        <p:nvSpPr>
          <p:cNvPr id="435" name="CustomShape 6"/>
          <p:cNvSpPr/>
          <p:nvPr/>
        </p:nvSpPr>
        <p:spPr>
          <a:xfrm>
            <a:off x="954000" y="2435760"/>
            <a:ext cx="10650960" cy="28608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355680">
              <a:lnSpc>
                <a:spcPct val="150000"/>
              </a:lnSpc>
              <a:buClr>
                <a:srgbClr val="FF0000"/>
              </a:buClr>
              <a:buFont typeface="Wingdings" charset="2"/>
              <a:buChar char=""/>
            </a:pPr>
            <a:r>
              <a:rPr lang="tr-TR" sz="2000" b="0" strike="noStrike" spc="-1" dirty="0">
                <a:solidFill>
                  <a:srgbClr val="000000"/>
                </a:solidFill>
                <a:latin typeface="Times New Roman"/>
              </a:rPr>
              <a:t>Çevremizde afet ve acil duruma yol açabilecek hususları biliyoruz/öğrendik.</a:t>
            </a:r>
            <a:endParaRPr lang="tr-TR" sz="2000" b="0" strike="noStrike" spc="-1" dirty="0">
              <a:latin typeface="Arial"/>
            </a:endParaRPr>
          </a:p>
          <a:p>
            <a:pPr indent="355680">
              <a:lnSpc>
                <a:spcPct val="150000"/>
              </a:lnSpc>
              <a:buClr>
                <a:srgbClr val="FF0000"/>
              </a:buClr>
              <a:buFont typeface="Wingdings" charset="2"/>
              <a:buChar char=""/>
            </a:pPr>
            <a:r>
              <a:rPr lang="tr-TR" sz="2000" b="0" strike="noStrike" spc="-1" dirty="0">
                <a:solidFill>
                  <a:srgbClr val="000000"/>
                </a:solidFill>
                <a:latin typeface="Times New Roman"/>
              </a:rPr>
              <a:t>Mahalle ve yapı ölçeğinde ailemize risk </a:t>
            </a:r>
            <a:r>
              <a:rPr lang="tr-TR" sz="2000" b="0" strike="noStrike" spc="-1" dirty="0" smtClean="0">
                <a:solidFill>
                  <a:srgbClr val="000000"/>
                </a:solidFill>
                <a:latin typeface="Times New Roman"/>
              </a:rPr>
              <a:t>oluşturabilecek </a:t>
            </a:r>
            <a:r>
              <a:rPr lang="tr-TR" sz="2000" b="0" strike="noStrike" spc="-1" dirty="0">
                <a:solidFill>
                  <a:srgbClr val="000000"/>
                </a:solidFill>
                <a:latin typeface="Times New Roman"/>
              </a:rPr>
              <a:t>durumları biliyoruz/öğrendik.</a:t>
            </a:r>
            <a:endParaRPr lang="tr-TR" sz="2000" b="0" strike="noStrike" spc="-1" dirty="0">
              <a:latin typeface="Arial"/>
            </a:endParaRPr>
          </a:p>
          <a:p>
            <a:pPr indent="355680">
              <a:lnSpc>
                <a:spcPct val="150000"/>
              </a:lnSpc>
              <a:buClr>
                <a:srgbClr val="FF0000"/>
              </a:buClr>
              <a:buFont typeface="Wingdings" charset="2"/>
              <a:buChar char=""/>
            </a:pPr>
            <a:r>
              <a:rPr lang="tr-TR" sz="2000" b="0" strike="noStrike" spc="-1" dirty="0">
                <a:solidFill>
                  <a:srgbClr val="000000"/>
                </a:solidFill>
                <a:latin typeface="Times New Roman"/>
              </a:rPr>
              <a:t>Evimiz içerisinde bize risk </a:t>
            </a:r>
            <a:r>
              <a:rPr lang="tr-TR" sz="2000" spc="-1" dirty="0" smtClean="0">
                <a:solidFill>
                  <a:srgbClr val="000000"/>
                </a:solidFill>
                <a:latin typeface="Times New Roman"/>
              </a:rPr>
              <a:t>oluşturacak</a:t>
            </a:r>
            <a:r>
              <a:rPr lang="tr-TR" sz="2000" b="0" strike="noStrike" spc="-1" dirty="0" smtClean="0">
                <a:solidFill>
                  <a:srgbClr val="000000"/>
                </a:solidFill>
                <a:latin typeface="Times New Roman"/>
              </a:rPr>
              <a:t> </a:t>
            </a:r>
            <a:r>
              <a:rPr lang="tr-TR" sz="2000" b="0" strike="noStrike" spc="-1" dirty="0">
                <a:solidFill>
                  <a:srgbClr val="000000"/>
                </a:solidFill>
                <a:latin typeface="Times New Roman"/>
              </a:rPr>
              <a:t>eşyalarımızı “Tehlike Avı” yaparak belirledik ve yapısal olmayan riskleri önlemek için plan yaptık. 	</a:t>
            </a:r>
            <a:endParaRPr lang="tr-TR" sz="2000" b="0" strike="noStrike" spc="-1" dirty="0">
              <a:latin typeface="Arial"/>
            </a:endParaRPr>
          </a:p>
          <a:p>
            <a:pPr indent="355680">
              <a:lnSpc>
                <a:spcPct val="150000"/>
              </a:lnSpc>
              <a:buClr>
                <a:srgbClr val="FF0000"/>
              </a:buClr>
              <a:buFont typeface="Wingdings" charset="2"/>
              <a:buChar char=""/>
            </a:pPr>
            <a:r>
              <a:rPr lang="tr-TR" sz="2000" b="0" strike="noStrike" spc="-1" dirty="0">
                <a:solidFill>
                  <a:srgbClr val="000000"/>
                </a:solidFill>
                <a:latin typeface="Times New Roman"/>
              </a:rPr>
              <a:t>Afet anında bir arada değilsek evimizin içinde; evimiz ve mahallemizin dışında ailemizle buluşabileceğimiz buluşma yerleri belirledik. </a:t>
            </a:r>
            <a:endParaRPr lang="tr-TR"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CustomShape 1"/>
          <p:cNvSpPr/>
          <p:nvPr/>
        </p:nvSpPr>
        <p:spPr>
          <a:xfrm>
            <a:off x="1138716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47</a:t>
            </a:r>
            <a:endParaRPr lang="tr-TR" sz="2000" b="0" strike="noStrike" spc="-1" dirty="0">
              <a:latin typeface="Arial"/>
            </a:endParaRPr>
          </a:p>
        </p:txBody>
      </p:sp>
      <p:sp>
        <p:nvSpPr>
          <p:cNvPr id="437"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38"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39"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440" name="CustomShape 5"/>
          <p:cNvSpPr/>
          <p:nvPr/>
        </p:nvSpPr>
        <p:spPr>
          <a:xfrm>
            <a:off x="716760" y="1662480"/>
            <a:ext cx="10650960" cy="447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355680" algn="just">
              <a:lnSpc>
                <a:spcPct val="150000"/>
              </a:lnSpc>
              <a:buClr>
                <a:srgbClr val="FF0000"/>
              </a:buClr>
              <a:buFont typeface="Wingdings" charset="2"/>
              <a:buChar char=""/>
            </a:pPr>
            <a:r>
              <a:rPr lang="tr-TR" sz="2400" b="0" strike="noStrike" spc="-1">
                <a:solidFill>
                  <a:srgbClr val="000000"/>
                </a:solidFill>
                <a:latin typeface="Times New Roman"/>
              </a:rPr>
              <a:t>Afetlerde ihtiyaç duyabileceğimiz ve hayatımızı sürdürebileceğimiz ihtiyaçlar için gerekli malzemeleri toparlayıp, </a:t>
            </a:r>
            <a:r>
              <a:rPr lang="tr-TR" sz="2400" b="1" strike="noStrike" spc="-1">
                <a:solidFill>
                  <a:srgbClr val="000000"/>
                </a:solidFill>
                <a:latin typeface="Times New Roman"/>
              </a:rPr>
              <a:t>Afet ve Acil Durum Çantalarımızı </a:t>
            </a:r>
            <a:r>
              <a:rPr lang="tr-TR" sz="2400" b="0" strike="noStrike" spc="-1">
                <a:solidFill>
                  <a:srgbClr val="000000"/>
                </a:solidFill>
                <a:latin typeface="Times New Roman"/>
              </a:rPr>
              <a:t>hazırladık.	</a:t>
            </a:r>
            <a:endParaRPr lang="tr-TR" sz="2400" b="0" strike="noStrike" spc="-1">
              <a:latin typeface="Arial"/>
            </a:endParaRPr>
          </a:p>
          <a:p>
            <a:pPr indent="355680" algn="just">
              <a:lnSpc>
                <a:spcPct val="150000"/>
              </a:lnSpc>
              <a:buClr>
                <a:srgbClr val="FF0000"/>
              </a:buClr>
              <a:buFont typeface="Wingdings" charset="2"/>
              <a:buChar char=""/>
            </a:pPr>
            <a:r>
              <a:rPr lang="tr-TR" sz="2400" b="0" strike="noStrike" spc="-1">
                <a:solidFill>
                  <a:srgbClr val="000000"/>
                </a:solidFill>
                <a:latin typeface="Times New Roman"/>
              </a:rPr>
              <a:t>Önemli evraklarımızın, adreslerin ve telefon numaralarının birer kopyasını hazırladık. Bu kopyanın bir nüshasını bölge dışı bağlantı kişisinde, bir nüshasını da acil durum çantamızda bulunduruyoruz.</a:t>
            </a:r>
            <a:endParaRPr lang="tr-TR" sz="2400" b="0" strike="noStrike" spc="-1">
              <a:latin typeface="Arial"/>
            </a:endParaRPr>
          </a:p>
          <a:p>
            <a:pPr indent="355680" algn="just">
              <a:lnSpc>
                <a:spcPct val="150000"/>
              </a:lnSpc>
              <a:buClr>
                <a:srgbClr val="FF0000"/>
              </a:buClr>
              <a:buFont typeface="Wingdings" charset="2"/>
              <a:buChar char=""/>
            </a:pPr>
            <a:r>
              <a:rPr lang="tr-TR" sz="2400" b="0" strike="noStrike" spc="-1">
                <a:solidFill>
                  <a:srgbClr val="000000"/>
                </a:solidFill>
                <a:latin typeface="Times New Roman"/>
              </a:rPr>
              <a:t>Şehir içi ve dışından iki yakınımızı belirleyip, bu kişilerin telefonlarını ve adreslerini öğrendik ve afet sırasında birbirimizden ayrılmamız durumunda tüm ev halkı o kişilerle iletişim kuracağını biliyor.	</a:t>
            </a:r>
            <a:endParaRPr lang="tr-TR"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CustomShape 1"/>
          <p:cNvSpPr/>
          <p:nvPr/>
        </p:nvSpPr>
        <p:spPr>
          <a:xfrm>
            <a:off x="11395440" y="633492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48</a:t>
            </a:r>
            <a:endParaRPr lang="tr-TR" sz="2000" b="0" strike="noStrike" spc="-1" dirty="0">
              <a:latin typeface="Arial"/>
            </a:endParaRPr>
          </a:p>
        </p:txBody>
      </p:sp>
      <p:sp>
        <p:nvSpPr>
          <p:cNvPr id="442"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43"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44"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445" name="CustomShape 5"/>
          <p:cNvSpPr/>
          <p:nvPr/>
        </p:nvSpPr>
        <p:spPr>
          <a:xfrm>
            <a:off x="848520" y="1900440"/>
            <a:ext cx="10650960" cy="33225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355680" algn="just">
              <a:lnSpc>
                <a:spcPct val="150000"/>
              </a:lnSpc>
              <a:buClr>
                <a:srgbClr val="FF0000"/>
              </a:buClr>
              <a:buFont typeface="Wingdings" charset="2"/>
              <a:buChar char=""/>
            </a:pPr>
            <a:r>
              <a:rPr lang="tr-TR" sz="2400" b="0" strike="noStrike" spc="-1" dirty="0">
                <a:solidFill>
                  <a:srgbClr val="000000"/>
                </a:solidFill>
                <a:latin typeface="Times New Roman"/>
              </a:rPr>
              <a:t>  Afet ve acil durum sırasında yapmamız gereken doğru davranış şekillerini </a:t>
            </a:r>
            <a:endParaRPr lang="tr-TR" sz="2400" b="0" strike="noStrike" spc="-1" dirty="0" smtClean="0">
              <a:solidFill>
                <a:srgbClr val="000000"/>
              </a:solidFill>
              <a:latin typeface="Times New Roman"/>
            </a:endParaRPr>
          </a:p>
          <a:p>
            <a:pPr indent="355680" algn="just">
              <a:lnSpc>
                <a:spcPct val="150000"/>
              </a:lnSpc>
              <a:buClr>
                <a:srgbClr val="FF0000"/>
              </a:buClr>
            </a:pPr>
            <a:r>
              <a:rPr lang="tr-TR" sz="2400" b="0" strike="noStrike" spc="-1" dirty="0" smtClean="0">
                <a:solidFill>
                  <a:srgbClr val="000000"/>
                </a:solidFill>
                <a:latin typeface="Times New Roman"/>
              </a:rPr>
              <a:t>öğrendik </a:t>
            </a:r>
            <a:r>
              <a:rPr lang="tr-TR" sz="2400" b="0" strike="noStrike" spc="-1" dirty="0">
                <a:solidFill>
                  <a:srgbClr val="000000"/>
                </a:solidFill>
                <a:latin typeface="Times New Roman"/>
              </a:rPr>
              <a:t>ve her ay tatbik ederek bu davranışları tekrar ediyoruz.	</a:t>
            </a:r>
            <a:endParaRPr lang="tr-TR" sz="2400" b="0" strike="noStrike" spc="-1" dirty="0">
              <a:latin typeface="Arial"/>
            </a:endParaRPr>
          </a:p>
          <a:p>
            <a:pPr marL="355680" indent="-355320" algn="just">
              <a:lnSpc>
                <a:spcPct val="150000"/>
              </a:lnSpc>
              <a:buClr>
                <a:srgbClr val="FF0000"/>
              </a:buClr>
              <a:buFont typeface="Wingdings" charset="2"/>
              <a:buChar char=""/>
            </a:pPr>
            <a:r>
              <a:rPr lang="tr-TR" sz="2400" b="0" strike="noStrike" spc="-1" dirty="0">
                <a:solidFill>
                  <a:srgbClr val="000000"/>
                </a:solidFill>
                <a:latin typeface="Times New Roman"/>
              </a:rPr>
              <a:t> Acil telefon numaralarını ne zaman ve nasıl arayacağımızı öğrendik.	</a:t>
            </a:r>
            <a:endParaRPr lang="tr-TR" sz="2400" b="0" strike="noStrike" spc="-1" dirty="0">
              <a:latin typeface="Arial"/>
            </a:endParaRPr>
          </a:p>
          <a:p>
            <a:pPr marL="355680" indent="-355320" algn="just">
              <a:lnSpc>
                <a:spcPct val="150000"/>
              </a:lnSpc>
              <a:buClr>
                <a:srgbClr val="FF0000"/>
              </a:buClr>
              <a:buFont typeface="Wingdings" charset="2"/>
              <a:buChar char=""/>
            </a:pPr>
            <a:r>
              <a:rPr lang="tr-TR" sz="2400" b="0" strike="noStrike" spc="-1" dirty="0">
                <a:solidFill>
                  <a:srgbClr val="000000"/>
                </a:solidFill>
                <a:latin typeface="Times New Roman"/>
              </a:rPr>
              <a:t> Afet öncesi veya sonrasında çıkabilecek yangınlara karşı gerekli önlemleri aldık</a:t>
            </a:r>
            <a:r>
              <a:rPr lang="tr-TR" sz="2400" b="0" strike="noStrike" spc="-1" dirty="0" smtClean="0">
                <a:solidFill>
                  <a:srgbClr val="000000"/>
                </a:solidFill>
                <a:latin typeface="Times New Roman"/>
              </a:rPr>
              <a:t>.</a:t>
            </a:r>
            <a:endParaRPr lang="tr-TR" sz="2400" b="0" strike="noStrike" spc="-1" dirty="0" smtClean="0">
              <a:latin typeface="Arial"/>
            </a:endParaRPr>
          </a:p>
          <a:p>
            <a:pPr marL="355680" indent="-355320" algn="just">
              <a:lnSpc>
                <a:spcPct val="150000"/>
              </a:lnSpc>
              <a:buClr>
                <a:srgbClr val="FF0000"/>
              </a:buClr>
              <a:buFont typeface="Wingdings" charset="2"/>
              <a:buChar char=""/>
            </a:pPr>
            <a:r>
              <a:rPr lang="tr-TR" sz="2400" b="0" strike="noStrike" spc="-1" dirty="0" smtClean="0">
                <a:solidFill>
                  <a:srgbClr val="000000"/>
                </a:solidFill>
                <a:latin typeface="Times New Roman"/>
              </a:rPr>
              <a:t>Tahliye konusunda yeterli bilgiye sahibiz/öğrendik.	</a:t>
            </a:r>
            <a:endParaRPr lang="tr-TR" sz="2400" b="0" strike="noStrike" spc="-1" dirty="0" smtClean="0">
              <a:latin typeface="Arial"/>
            </a:endParaRPr>
          </a:p>
          <a:p>
            <a:pPr indent="-355320" algn="just">
              <a:lnSpc>
                <a:spcPct val="150000"/>
              </a:lnSpc>
              <a:buClr>
                <a:srgbClr val="FF0000"/>
              </a:buClr>
            </a:pPr>
            <a:r>
              <a:rPr lang="tr-TR" sz="2000" b="0" strike="noStrike" spc="-1" dirty="0">
                <a:solidFill>
                  <a:srgbClr val="000000"/>
                </a:solidFill>
                <a:latin typeface="Times New Roman"/>
              </a:rPr>
              <a:t>	</a:t>
            </a:r>
            <a:endParaRPr lang="tr-TR"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11402640" y="6334920"/>
            <a:ext cx="309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4</a:t>
            </a:r>
            <a:endParaRPr lang="tr-TR" sz="2000" b="0" strike="noStrike" spc="-1">
              <a:latin typeface="Arial"/>
            </a:endParaRPr>
          </a:p>
        </p:txBody>
      </p:sp>
      <p:sp>
        <p:nvSpPr>
          <p:cNvPr id="161"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162"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63"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164" name="CustomShape 5"/>
          <p:cNvSpPr/>
          <p:nvPr/>
        </p:nvSpPr>
        <p:spPr>
          <a:xfrm>
            <a:off x="663480" y="1495080"/>
            <a:ext cx="61336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400" b="1" strike="noStrike" spc="-1">
                <a:solidFill>
                  <a:srgbClr val="000000"/>
                </a:solidFill>
                <a:latin typeface="Times New Roman"/>
                <a:ea typeface="Verdana"/>
              </a:rPr>
              <a:t>TÜRKİYE DEPREM TEHLİKE HARİTASI:</a:t>
            </a:r>
            <a:endParaRPr lang="tr-TR" sz="2400" b="0" strike="noStrike" spc="-1">
              <a:latin typeface="Arial"/>
            </a:endParaRPr>
          </a:p>
        </p:txBody>
      </p:sp>
      <p:pic>
        <p:nvPicPr>
          <p:cNvPr id="165" name="Resim 7"/>
          <p:cNvPicPr/>
          <p:nvPr/>
        </p:nvPicPr>
        <p:blipFill>
          <a:blip r:embed="rId3"/>
          <a:stretch/>
        </p:blipFill>
        <p:spPr>
          <a:xfrm>
            <a:off x="1087560" y="1954080"/>
            <a:ext cx="10157040" cy="4380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CustomShape 1"/>
          <p:cNvSpPr/>
          <p:nvPr/>
        </p:nvSpPr>
        <p:spPr>
          <a:xfrm>
            <a:off x="11395440" y="634320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49</a:t>
            </a:r>
            <a:endParaRPr lang="tr-TR" sz="2000" b="0" strike="noStrike" spc="-1" dirty="0">
              <a:latin typeface="Arial"/>
            </a:endParaRPr>
          </a:p>
        </p:txBody>
      </p:sp>
      <p:sp>
        <p:nvSpPr>
          <p:cNvPr id="447"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48"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49"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450" name="CustomShape 5"/>
          <p:cNvSpPr/>
          <p:nvPr/>
        </p:nvSpPr>
        <p:spPr>
          <a:xfrm>
            <a:off x="848520" y="1967400"/>
            <a:ext cx="10650960" cy="319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355680" algn="just">
              <a:lnSpc>
                <a:spcPct val="170000"/>
              </a:lnSpc>
              <a:buClr>
                <a:srgbClr val="FF0000"/>
              </a:buClr>
              <a:buFont typeface="Wingdings" charset="2"/>
              <a:buChar char=""/>
            </a:pPr>
            <a:r>
              <a:rPr lang="tr-TR" sz="2000" b="0" strike="noStrike" spc="-1">
                <a:solidFill>
                  <a:srgbClr val="000000"/>
                </a:solidFill>
                <a:latin typeface="Times New Roman"/>
              </a:rPr>
              <a:t>İlk yardım konusunda basit bilgilere sahibiz ayrıca tüm aile üyelerinin en kısa zamanda sertifikalı ilk yardım eğitimi alması konusunda bir plan yaptık. 	</a:t>
            </a:r>
            <a:endParaRPr lang="tr-TR" sz="2000" b="0" strike="noStrike" spc="-1">
              <a:latin typeface="Arial"/>
            </a:endParaRPr>
          </a:p>
          <a:p>
            <a:pPr indent="355680" algn="just">
              <a:lnSpc>
                <a:spcPct val="170000"/>
              </a:lnSpc>
              <a:buClr>
                <a:srgbClr val="FF0000"/>
              </a:buClr>
              <a:buFont typeface="Wingdings" charset="2"/>
              <a:buChar char=""/>
            </a:pPr>
            <a:r>
              <a:rPr lang="tr-TR" sz="2000" b="0" strike="noStrike" spc="-1">
                <a:solidFill>
                  <a:srgbClr val="000000"/>
                </a:solidFill>
                <a:latin typeface="Times New Roman"/>
              </a:rPr>
              <a:t>Hem evimizde hem de afet ve acil durum çantamızda bulundurmak üzere ilk yardım çantalarımızı hazırladık.</a:t>
            </a:r>
            <a:endParaRPr lang="tr-TR" sz="2000" b="0" strike="noStrike" spc="-1">
              <a:latin typeface="Arial"/>
            </a:endParaRPr>
          </a:p>
          <a:p>
            <a:pPr indent="355680" algn="just">
              <a:lnSpc>
                <a:spcPct val="170000"/>
              </a:lnSpc>
              <a:buClr>
                <a:srgbClr val="FF0000"/>
              </a:buClr>
              <a:buFont typeface="Wingdings" charset="2"/>
              <a:buChar char=""/>
            </a:pPr>
            <a:r>
              <a:rPr lang="tr-TR" sz="2000" b="0" strike="noStrike" spc="-1">
                <a:solidFill>
                  <a:srgbClr val="000000"/>
                </a:solidFill>
                <a:latin typeface="Times New Roman"/>
              </a:rPr>
              <a:t>Afet sonrasındaki üç gün (ilk 72 Saat) için su, barınma ve tuvalet ihtiyacımızı nasıl karşılayacağımızı planladık.</a:t>
            </a:r>
            <a:endParaRPr lang="tr-TR"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CustomShape 1"/>
          <p:cNvSpPr/>
          <p:nvPr/>
        </p:nvSpPr>
        <p:spPr>
          <a:xfrm>
            <a:off x="11395440" y="634320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50</a:t>
            </a:r>
            <a:endParaRPr lang="tr-TR" sz="2000" b="0" strike="noStrike" spc="-1" dirty="0">
              <a:latin typeface="Arial"/>
            </a:endParaRPr>
          </a:p>
        </p:txBody>
      </p:sp>
      <p:sp>
        <p:nvSpPr>
          <p:cNvPr id="452"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53"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54"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455" name="CustomShape 5"/>
          <p:cNvSpPr/>
          <p:nvPr/>
        </p:nvSpPr>
        <p:spPr>
          <a:xfrm>
            <a:off x="716760" y="1900440"/>
            <a:ext cx="10650960" cy="33485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355680" algn="just">
              <a:lnSpc>
                <a:spcPct val="150000"/>
              </a:lnSpc>
              <a:buClr>
                <a:srgbClr val="FF0000"/>
              </a:buClr>
              <a:buFont typeface="Wingdings" charset="2"/>
              <a:buChar char=""/>
            </a:pPr>
            <a:r>
              <a:rPr lang="tr-TR" sz="2400" b="0" strike="noStrike" spc="-1" dirty="0">
                <a:solidFill>
                  <a:srgbClr val="000000"/>
                </a:solidFill>
                <a:latin typeface="Times New Roman"/>
              </a:rPr>
              <a:t>Komşularımızla ve muhtarımızla afetlerde nasıl yardımlaşabileceğimizi konuştuk. Bebeklere, yaşlı ve engellilere nasıl yardım edebileceğimizi öğrendik.		</a:t>
            </a:r>
            <a:endParaRPr lang="tr-TR" sz="2400" b="0" strike="noStrike" spc="-1" dirty="0">
              <a:latin typeface="Arial"/>
            </a:endParaRPr>
          </a:p>
          <a:p>
            <a:pPr indent="355680" algn="just">
              <a:lnSpc>
                <a:spcPct val="150000"/>
              </a:lnSpc>
              <a:buClr>
                <a:srgbClr val="FF0000"/>
              </a:buClr>
              <a:buFont typeface="Wingdings" charset="2"/>
              <a:buChar char=""/>
            </a:pPr>
            <a:r>
              <a:rPr lang="tr-TR" sz="2400" b="0" strike="noStrike" spc="-1" dirty="0">
                <a:solidFill>
                  <a:srgbClr val="000000"/>
                </a:solidFill>
                <a:latin typeface="Times New Roman"/>
              </a:rPr>
              <a:t>Yaşadığımız bölgede meydana gelebilecek </a:t>
            </a:r>
            <a:r>
              <a:rPr lang="tr-TR" sz="2400" b="0" strike="noStrike" spc="-1" dirty="0" smtClean="0">
                <a:solidFill>
                  <a:srgbClr val="000000"/>
                </a:solidFill>
                <a:latin typeface="Times New Roman"/>
              </a:rPr>
              <a:t>deprem öncesi</a:t>
            </a:r>
            <a:r>
              <a:rPr lang="tr-TR" sz="2400" b="0" strike="noStrike" spc="-1" dirty="0">
                <a:solidFill>
                  <a:srgbClr val="000000"/>
                </a:solidFill>
                <a:latin typeface="Times New Roman"/>
              </a:rPr>
              <a:t>, sırası ve sonrasında yapmamız gerekenleri göz önüne alarak Aile Afet Planımızı yaptık.</a:t>
            </a:r>
            <a:endParaRPr lang="tr-TR" sz="2400" b="0" strike="noStrike" spc="-1" dirty="0">
              <a:latin typeface="Arial"/>
            </a:endParaRPr>
          </a:p>
          <a:p>
            <a:pPr indent="355680" algn="just">
              <a:lnSpc>
                <a:spcPct val="150000"/>
              </a:lnSpc>
              <a:buClr>
                <a:srgbClr val="FF0000"/>
              </a:buClr>
              <a:buFont typeface="Wingdings" charset="2"/>
              <a:buChar char=""/>
            </a:pPr>
            <a:r>
              <a:rPr lang="tr-TR" sz="2400" b="0" strike="noStrike" spc="-1" dirty="0">
                <a:solidFill>
                  <a:srgbClr val="000000"/>
                </a:solidFill>
                <a:latin typeface="Times New Roman"/>
              </a:rPr>
              <a:t>Aile Afet Planımızı bitirdik. Olası tehlikelerin önlemlerini aldık. Her altı ayda bir, planımızı gözden geçirmeyi planladık.</a:t>
            </a:r>
            <a:r>
              <a:rPr lang="tr-TR" sz="2000" b="0" strike="noStrike" spc="-1" dirty="0">
                <a:solidFill>
                  <a:srgbClr val="000000"/>
                </a:solidFill>
                <a:latin typeface="Times New Roman"/>
              </a:rPr>
              <a:t>	</a:t>
            </a:r>
            <a:endParaRPr lang="tr-TR"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CustomShape 1"/>
          <p:cNvSpPr/>
          <p:nvPr/>
        </p:nvSpPr>
        <p:spPr>
          <a:xfrm>
            <a:off x="11387160" y="632664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pc="-1" dirty="0" smtClean="0">
                <a:solidFill>
                  <a:srgbClr val="767171"/>
                </a:solidFill>
                <a:latin typeface="Times New Roman"/>
              </a:rPr>
              <a:t>51</a:t>
            </a:r>
            <a:endParaRPr lang="tr-TR" sz="2000" b="0" strike="noStrike" spc="-1" dirty="0">
              <a:latin typeface="Arial"/>
            </a:endParaRPr>
          </a:p>
        </p:txBody>
      </p:sp>
      <p:sp>
        <p:nvSpPr>
          <p:cNvPr id="457"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58"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59"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460" name="CustomShape 5"/>
          <p:cNvSpPr/>
          <p:nvPr/>
        </p:nvSpPr>
        <p:spPr>
          <a:xfrm>
            <a:off x="486000" y="2165040"/>
            <a:ext cx="10650960" cy="197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nSpc>
                <a:spcPct val="250000"/>
              </a:lnSpc>
              <a:spcBef>
                <a:spcPts val="479"/>
              </a:spcBef>
              <a:buClr>
                <a:srgbClr val="44546A"/>
              </a:buClr>
              <a:buFont typeface="Wingdings" charset="2"/>
              <a:buChar char=""/>
            </a:pPr>
            <a:r>
              <a:rPr lang="tr-TR" sz="2400" b="0" strike="noStrike" spc="-1">
                <a:solidFill>
                  <a:srgbClr val="000000"/>
                </a:solidFill>
                <a:latin typeface="Times New Roman"/>
              </a:rPr>
              <a:t>Sakin olunmalıdır. </a:t>
            </a:r>
            <a:endParaRPr lang="tr-TR" sz="2400" b="0" strike="noStrike" spc="-1">
              <a:latin typeface="Arial"/>
            </a:endParaRPr>
          </a:p>
          <a:p>
            <a:pPr indent="-216000">
              <a:lnSpc>
                <a:spcPct val="250000"/>
              </a:lnSpc>
              <a:spcBef>
                <a:spcPts val="479"/>
              </a:spcBef>
              <a:buClr>
                <a:srgbClr val="44546A"/>
              </a:buClr>
              <a:buFont typeface="Wingdings" charset="2"/>
              <a:buChar char=""/>
            </a:pPr>
            <a:r>
              <a:rPr lang="tr-TR" sz="2400" b="0" strike="noStrike" spc="-1">
                <a:solidFill>
                  <a:srgbClr val="000000"/>
                </a:solidFill>
                <a:latin typeface="Times New Roman"/>
              </a:rPr>
              <a:t>Deprem öncesinde belirlenen önlemler hatırlanmalıdır.</a:t>
            </a:r>
            <a:endParaRPr lang="tr-TR" sz="2400" b="0" strike="noStrike" spc="-1">
              <a:latin typeface="Arial"/>
            </a:endParaRPr>
          </a:p>
        </p:txBody>
      </p:sp>
      <p:pic>
        <p:nvPicPr>
          <p:cNvPr id="461" name="Picture 2"/>
          <p:cNvPicPr/>
          <p:nvPr/>
        </p:nvPicPr>
        <p:blipFill>
          <a:blip r:embed="rId3"/>
          <a:stretch/>
        </p:blipFill>
        <p:spPr>
          <a:xfrm>
            <a:off x="8118360" y="1900440"/>
            <a:ext cx="2786040" cy="2862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CustomShape 1"/>
          <p:cNvSpPr/>
          <p:nvPr/>
        </p:nvSpPr>
        <p:spPr>
          <a:xfrm>
            <a:off x="1139544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52</a:t>
            </a:r>
            <a:endParaRPr lang="tr-TR" sz="2000" b="0" strike="noStrike" spc="-1" dirty="0">
              <a:latin typeface="Arial"/>
            </a:endParaRPr>
          </a:p>
        </p:txBody>
      </p:sp>
      <p:sp>
        <p:nvSpPr>
          <p:cNvPr id="463"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64"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65"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pic>
        <p:nvPicPr>
          <p:cNvPr id="7" name="6 Resim" descr="cok-kapan-tutun-2922502.jpg"/>
          <p:cNvPicPr>
            <a:picLocks noChangeAspect="1"/>
          </p:cNvPicPr>
          <p:nvPr/>
        </p:nvPicPr>
        <p:blipFill>
          <a:blip r:embed="rId3"/>
          <a:stretch>
            <a:fillRect/>
          </a:stretch>
        </p:blipFill>
        <p:spPr>
          <a:xfrm>
            <a:off x="3024166" y="1643050"/>
            <a:ext cx="6919941" cy="4188994"/>
          </a:xfrm>
          <a:prstGeom prst="rect">
            <a:avLst/>
          </a:prstGeom>
        </p:spPr>
      </p:pic>
      <p:sp>
        <p:nvSpPr>
          <p:cNvPr id="8" name="7 Metin kutusu"/>
          <p:cNvSpPr txBox="1"/>
          <p:nvPr/>
        </p:nvSpPr>
        <p:spPr>
          <a:xfrm>
            <a:off x="4667240" y="6072206"/>
            <a:ext cx="2805127" cy="369332"/>
          </a:xfrm>
          <a:prstGeom prst="rect">
            <a:avLst/>
          </a:prstGeom>
          <a:noFill/>
        </p:spPr>
        <p:txBody>
          <a:bodyPr wrap="none" rtlCol="0">
            <a:spAutoFit/>
          </a:bodyPr>
          <a:lstStyle/>
          <a:p>
            <a:r>
              <a:rPr lang="tr-TR" dirty="0" smtClean="0"/>
              <a:t>ÇÖK – KAPAN – TUTUN </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CustomShape 1"/>
          <p:cNvSpPr/>
          <p:nvPr/>
        </p:nvSpPr>
        <p:spPr>
          <a:xfrm>
            <a:off x="1138716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53</a:t>
            </a:r>
            <a:endParaRPr lang="tr-TR" sz="2000" b="0" strike="noStrike" spc="-1" dirty="0">
              <a:latin typeface="Arial"/>
            </a:endParaRPr>
          </a:p>
        </p:txBody>
      </p:sp>
      <p:sp>
        <p:nvSpPr>
          <p:cNvPr id="468"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69"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70"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471" name="CustomShape 5"/>
          <p:cNvSpPr/>
          <p:nvPr/>
        </p:nvSpPr>
        <p:spPr>
          <a:xfrm>
            <a:off x="626040" y="1572120"/>
            <a:ext cx="10650960" cy="136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nSpc>
                <a:spcPct val="200000"/>
              </a:lnSpc>
              <a:spcBef>
                <a:spcPts val="400"/>
              </a:spcBef>
              <a:buClr>
                <a:srgbClr val="44546A"/>
              </a:buClr>
              <a:buSzPct val="120000"/>
              <a:buFont typeface="Wingdings" charset="2"/>
              <a:buChar char=""/>
            </a:pPr>
            <a:r>
              <a:rPr lang="tr-TR" sz="2000" b="0" strike="noStrike" spc="-1">
                <a:solidFill>
                  <a:srgbClr val="000000"/>
                </a:solidFill>
                <a:latin typeface="Times New Roman"/>
              </a:rPr>
              <a:t>Sarsıntı durana dek (en az 60 sn) saklanılan yerden çıkılmamalıdır.</a:t>
            </a:r>
            <a:endParaRPr lang="tr-TR" sz="2000" b="0" strike="noStrike" spc="-1">
              <a:latin typeface="Arial"/>
            </a:endParaRPr>
          </a:p>
          <a:p>
            <a:pPr indent="-216000">
              <a:lnSpc>
                <a:spcPct val="200000"/>
              </a:lnSpc>
              <a:spcBef>
                <a:spcPts val="400"/>
              </a:spcBef>
              <a:buClr>
                <a:srgbClr val="44546A"/>
              </a:buClr>
              <a:buSzPct val="120000"/>
              <a:buFont typeface="Wingdings" charset="2"/>
              <a:buChar char=""/>
            </a:pPr>
            <a:r>
              <a:rPr lang="tr-TR" sz="2000" b="0" strike="noStrike" spc="-1">
                <a:solidFill>
                  <a:srgbClr val="000000"/>
                </a:solidFill>
                <a:latin typeface="Times New Roman"/>
              </a:rPr>
              <a:t>Sabitlenmemiş ve devrilebilecek eşyalardan uzak durulmalıdır.</a:t>
            </a:r>
            <a:endParaRPr lang="tr-TR" sz="2000" b="0" strike="noStrike" spc="-1">
              <a:latin typeface="Arial"/>
            </a:endParaRPr>
          </a:p>
        </p:txBody>
      </p:sp>
      <p:pic>
        <p:nvPicPr>
          <p:cNvPr id="472" name="Picture 10"/>
          <p:cNvPicPr/>
          <p:nvPr/>
        </p:nvPicPr>
        <p:blipFill>
          <a:blip r:embed="rId3"/>
          <a:stretch/>
        </p:blipFill>
        <p:spPr>
          <a:xfrm>
            <a:off x="3616920" y="2957040"/>
            <a:ext cx="4192200" cy="3462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11387160" y="631836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54</a:t>
            </a:r>
            <a:endParaRPr lang="tr-TR" sz="2000" b="0" strike="noStrike" spc="-1" dirty="0">
              <a:latin typeface="Arial"/>
            </a:endParaRPr>
          </a:p>
        </p:txBody>
      </p:sp>
      <p:sp>
        <p:nvSpPr>
          <p:cNvPr id="474"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75"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76"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477" name="CustomShape 5"/>
          <p:cNvSpPr/>
          <p:nvPr/>
        </p:nvSpPr>
        <p:spPr>
          <a:xfrm>
            <a:off x="568440" y="1695600"/>
            <a:ext cx="10650960" cy="374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06000" indent="-305640" algn="just">
              <a:lnSpc>
                <a:spcPct val="200000"/>
              </a:lnSpc>
              <a:buClr>
                <a:srgbClr val="44546A"/>
              </a:buClr>
              <a:buSzPct val="120000"/>
              <a:buFont typeface="Wingdings" charset="2"/>
              <a:buChar char=""/>
            </a:pPr>
            <a:r>
              <a:rPr lang="tr-TR" sz="2000" b="0" strike="noStrike" spc="-1">
                <a:solidFill>
                  <a:srgbClr val="000000"/>
                </a:solidFill>
                <a:latin typeface="Times New Roman"/>
              </a:rPr>
              <a:t>Sakinleşmeye çalışılmalıdır.</a:t>
            </a:r>
            <a:endParaRPr lang="tr-TR" sz="2000" b="0" strike="noStrike" spc="-1">
              <a:latin typeface="Arial"/>
            </a:endParaRPr>
          </a:p>
          <a:p>
            <a:pPr marL="306000" indent="-305640" algn="just">
              <a:lnSpc>
                <a:spcPct val="200000"/>
              </a:lnSpc>
              <a:buClr>
                <a:srgbClr val="44546A"/>
              </a:buClr>
              <a:buSzPct val="120000"/>
              <a:buFont typeface="Wingdings" charset="2"/>
              <a:buChar char=""/>
            </a:pPr>
            <a:r>
              <a:rPr lang="tr-TR" sz="2000" b="0" strike="noStrike" spc="-1">
                <a:solidFill>
                  <a:srgbClr val="000000"/>
                </a:solidFill>
                <a:latin typeface="Times New Roman"/>
              </a:rPr>
              <a:t>İçinde bulunulan yapı yıkılmışsa, bulunulan yerde tehlikeli bir durum olup olmadığı kontrol edilmelidir.</a:t>
            </a:r>
            <a:endParaRPr lang="tr-TR" sz="2000" b="0" strike="noStrike" spc="-1">
              <a:latin typeface="Arial"/>
            </a:endParaRPr>
          </a:p>
          <a:p>
            <a:pPr indent="-305640" algn="just">
              <a:lnSpc>
                <a:spcPct val="200000"/>
              </a:lnSpc>
              <a:buClr>
                <a:srgbClr val="44546A"/>
              </a:buClr>
              <a:buFont typeface="Wingdings" charset="2"/>
              <a:buChar char=""/>
            </a:pPr>
            <a:r>
              <a:rPr lang="tr-TR" sz="2000" b="0" strike="noStrike" spc="-1">
                <a:solidFill>
                  <a:srgbClr val="000000"/>
                </a:solidFill>
                <a:latin typeface="Times New Roman"/>
              </a:rPr>
              <a:t> Tüp, elektrik, su, doğalgaz kontrol edilmeli. Fişler prizden çekilmeli, sigorta gevşetilmeli ya da şalterler kapatılmalıdır.</a:t>
            </a:r>
            <a:endParaRPr lang="tr-TR" sz="2000" b="0" strike="noStrike" spc="-1">
              <a:latin typeface="Arial"/>
            </a:endParaRPr>
          </a:p>
          <a:p>
            <a:pPr indent="-305640" algn="just">
              <a:lnSpc>
                <a:spcPct val="200000"/>
              </a:lnSpc>
              <a:buClr>
                <a:srgbClr val="44546A"/>
              </a:buClr>
              <a:buFont typeface="Wingdings" charset="2"/>
              <a:buChar char=""/>
            </a:pPr>
            <a:r>
              <a:rPr lang="tr-TR" sz="2000" b="0" strike="noStrike" spc="-1">
                <a:solidFill>
                  <a:srgbClr val="000000"/>
                </a:solidFill>
                <a:latin typeface="Times New Roman"/>
              </a:rPr>
              <a:t> Yangın kontrolü yapılmalı, varsa sobalar söndürülmelidir.</a:t>
            </a:r>
            <a:endParaRPr lang="tr-TR" sz="2000" b="0" strike="noStrike" spc="-1">
              <a:latin typeface="Arial"/>
            </a:endParaRPr>
          </a:p>
        </p:txBody>
      </p:sp>
      <p:sp>
        <p:nvSpPr>
          <p:cNvPr id="478" name="CustomShape 6"/>
          <p:cNvSpPr/>
          <p:nvPr/>
        </p:nvSpPr>
        <p:spPr>
          <a:xfrm>
            <a:off x="7725240" y="4255920"/>
            <a:ext cx="2892960" cy="1981440"/>
          </a:xfrm>
          <a:prstGeom prst="ellipse">
            <a:avLst/>
          </a:prstGeom>
          <a:blipFill rotWithShape="0">
            <a:blip r:embed="rId3"/>
            <a:stretch>
              <a:fillRect/>
            </a:stretch>
          </a:blipFill>
          <a:ln>
            <a:noFill/>
          </a:ln>
          <a:effectLst>
            <a:softEdge rad="112500"/>
          </a:effectLst>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11387160" y="633492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55</a:t>
            </a:r>
            <a:endParaRPr lang="tr-TR" sz="2000" b="0" strike="noStrike" spc="-1" dirty="0">
              <a:latin typeface="Arial"/>
            </a:endParaRPr>
          </a:p>
        </p:txBody>
      </p:sp>
      <p:sp>
        <p:nvSpPr>
          <p:cNvPr id="480"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81"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82"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483" name="CustomShape 5"/>
          <p:cNvSpPr/>
          <p:nvPr/>
        </p:nvSpPr>
        <p:spPr>
          <a:xfrm>
            <a:off x="716760" y="1441800"/>
            <a:ext cx="10650960" cy="313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355680" algn="just">
              <a:lnSpc>
                <a:spcPct val="200000"/>
              </a:lnSpc>
              <a:buClr>
                <a:srgbClr val="44546A"/>
              </a:buClr>
              <a:buSzPct val="120000"/>
              <a:buFont typeface="Wingdings" charset="2"/>
              <a:buChar char=""/>
            </a:pPr>
            <a:r>
              <a:rPr lang="tr-TR" sz="2000" b="0" strike="noStrike" spc="-1">
                <a:solidFill>
                  <a:srgbClr val="000000"/>
                </a:solidFill>
                <a:latin typeface="Times New Roman"/>
              </a:rPr>
              <a:t>İçeri girmek için ilgililerin görüşü ve duyurusu doğrultusunda hareket edilmelidir.  	  </a:t>
            </a:r>
            <a:endParaRPr lang="tr-TR" sz="2000" b="0" strike="noStrike" spc="-1">
              <a:latin typeface="Arial"/>
            </a:endParaRPr>
          </a:p>
          <a:p>
            <a:pPr indent="355680" algn="just">
              <a:lnSpc>
                <a:spcPct val="200000"/>
              </a:lnSpc>
              <a:buClr>
                <a:srgbClr val="44546A"/>
              </a:buClr>
              <a:buSzPct val="120000"/>
              <a:buFont typeface="Wingdings" charset="2"/>
              <a:buChar char=""/>
            </a:pPr>
            <a:r>
              <a:rPr lang="tr-TR" sz="2000" b="0" strike="noStrike" spc="-1">
                <a:solidFill>
                  <a:srgbClr val="000000"/>
                </a:solidFill>
                <a:latin typeface="Times New Roman"/>
              </a:rPr>
              <a:t>Acil durumlar dışında telefon kullanılmamalıdır.</a:t>
            </a:r>
            <a:endParaRPr lang="tr-TR" sz="2000" b="0" strike="noStrike" spc="-1">
              <a:latin typeface="Arial"/>
            </a:endParaRPr>
          </a:p>
          <a:p>
            <a:pPr indent="355680" algn="just">
              <a:lnSpc>
                <a:spcPct val="200000"/>
              </a:lnSpc>
              <a:buClr>
                <a:srgbClr val="44546A"/>
              </a:buClr>
              <a:buSzPct val="120000"/>
              <a:buFont typeface="Wingdings" charset="2"/>
              <a:buChar char=""/>
            </a:pPr>
            <a:r>
              <a:rPr lang="tr-TR" sz="2000" b="0" strike="noStrike" spc="-1">
                <a:solidFill>
                  <a:srgbClr val="000000"/>
                </a:solidFill>
                <a:latin typeface="Times New Roman"/>
              </a:rPr>
              <a:t>Mecbur kalmadıkça trafiğe çıkılmamalıdır.</a:t>
            </a:r>
            <a:endParaRPr lang="tr-TR" sz="2000" b="0" strike="noStrike" spc="-1">
              <a:latin typeface="Arial"/>
            </a:endParaRPr>
          </a:p>
          <a:p>
            <a:pPr indent="355680" algn="just">
              <a:lnSpc>
                <a:spcPct val="200000"/>
              </a:lnSpc>
              <a:buClr>
                <a:srgbClr val="44546A"/>
              </a:buClr>
              <a:buSzPct val="120000"/>
              <a:buFont typeface="Wingdings" charset="2"/>
              <a:buChar char=""/>
            </a:pPr>
            <a:r>
              <a:rPr lang="tr-TR" sz="2000" b="0" strike="noStrike" spc="-1">
                <a:solidFill>
                  <a:srgbClr val="000000"/>
                </a:solidFill>
                <a:latin typeface="Times New Roman"/>
              </a:rPr>
              <a:t>Toplu iskan bölgelerindeki kurallara uyulmalıdır. Özellikle temizlik ve hijyen kurallarına dikkat edilmelidir.</a:t>
            </a:r>
            <a:endParaRPr lang="tr-TR" sz="2000" b="0" strike="noStrike" spc="-1">
              <a:latin typeface="Arial"/>
            </a:endParaRPr>
          </a:p>
        </p:txBody>
      </p:sp>
      <p:pic>
        <p:nvPicPr>
          <p:cNvPr id="484" name="Picture 2"/>
          <p:cNvPicPr/>
          <p:nvPr/>
        </p:nvPicPr>
        <p:blipFill>
          <a:blip r:embed="rId3"/>
          <a:srcRect b="2726"/>
          <a:stretch/>
        </p:blipFill>
        <p:spPr>
          <a:xfrm>
            <a:off x="2840400" y="4219560"/>
            <a:ext cx="1681920" cy="1639440"/>
          </a:xfrm>
          <a:prstGeom prst="rect">
            <a:avLst/>
          </a:prstGeom>
          <a:ln>
            <a:noFill/>
          </a:ln>
        </p:spPr>
      </p:pic>
      <p:sp>
        <p:nvSpPr>
          <p:cNvPr id="485" name="CustomShape 6"/>
          <p:cNvSpPr/>
          <p:nvPr/>
        </p:nvSpPr>
        <p:spPr>
          <a:xfrm>
            <a:off x="5285880" y="4185000"/>
            <a:ext cx="3376440" cy="1846440"/>
          </a:xfrm>
          <a:prstGeom prst="ellipse">
            <a:avLst/>
          </a:prstGeom>
          <a:blipFill rotWithShape="0">
            <a:blip r:embed="rId4"/>
            <a:stretch>
              <a:fillRect/>
            </a:stretch>
          </a:blipFill>
          <a:ln>
            <a:noFill/>
          </a:ln>
          <a:effectLst>
            <a:softEdge rad="112500"/>
          </a:effectLst>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CustomShape 1"/>
          <p:cNvSpPr/>
          <p:nvPr/>
        </p:nvSpPr>
        <p:spPr>
          <a:xfrm>
            <a:off x="11378880" y="633492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56</a:t>
            </a:r>
            <a:endParaRPr lang="tr-TR" sz="2000" b="0" strike="noStrike" spc="-1" dirty="0">
              <a:latin typeface="Arial"/>
            </a:endParaRPr>
          </a:p>
        </p:txBody>
      </p:sp>
      <p:sp>
        <p:nvSpPr>
          <p:cNvPr id="487"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88"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89"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490" name="CustomShape 5"/>
          <p:cNvSpPr/>
          <p:nvPr/>
        </p:nvSpPr>
        <p:spPr>
          <a:xfrm>
            <a:off x="516600" y="1625760"/>
            <a:ext cx="307836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400" b="1" strike="noStrike" spc="-1">
                <a:solidFill>
                  <a:srgbClr val="0D0D0D"/>
                </a:solidFill>
                <a:latin typeface="Times New Roman"/>
                <a:ea typeface="Verdana"/>
              </a:rPr>
              <a:t>ALTIN GÜN NEDİR?</a:t>
            </a:r>
            <a:endParaRPr lang="tr-TR" sz="2400" b="0" strike="noStrike" spc="-1">
              <a:latin typeface="Arial"/>
            </a:endParaRPr>
          </a:p>
        </p:txBody>
      </p:sp>
      <p:sp>
        <p:nvSpPr>
          <p:cNvPr id="491" name="CustomShape 6"/>
          <p:cNvSpPr/>
          <p:nvPr/>
        </p:nvSpPr>
        <p:spPr>
          <a:xfrm>
            <a:off x="945720" y="2120040"/>
            <a:ext cx="10650960" cy="329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355680">
              <a:lnSpc>
                <a:spcPct val="210000"/>
              </a:lnSpc>
              <a:buClr>
                <a:srgbClr val="44546A"/>
              </a:buClr>
              <a:buFont typeface="Wingdings" charset="2"/>
              <a:buChar char=""/>
            </a:pPr>
            <a:r>
              <a:rPr lang="tr-TR" sz="2000" b="0" strike="noStrike" spc="-1">
                <a:solidFill>
                  <a:srgbClr val="000000"/>
                </a:solidFill>
                <a:latin typeface="Times New Roman"/>
              </a:rPr>
              <a:t>Afeti takip eden ilk 24 saate altın gün denir. </a:t>
            </a:r>
            <a:endParaRPr lang="tr-TR" sz="2000" b="0" strike="noStrike" spc="-1">
              <a:latin typeface="Arial"/>
            </a:endParaRPr>
          </a:p>
          <a:p>
            <a:pPr indent="355680">
              <a:lnSpc>
                <a:spcPct val="210000"/>
              </a:lnSpc>
              <a:buClr>
                <a:srgbClr val="44546A"/>
              </a:buClr>
              <a:buFont typeface="Wingdings" charset="2"/>
              <a:buChar char=""/>
            </a:pPr>
            <a:r>
              <a:rPr lang="tr-TR" sz="2000" b="0" strike="noStrike" spc="-1">
                <a:solidFill>
                  <a:srgbClr val="000000"/>
                </a:solidFill>
                <a:latin typeface="Times New Roman"/>
              </a:rPr>
              <a:t>Kazazedelerin kurtulma şansı çok yüksektir. </a:t>
            </a:r>
            <a:endParaRPr lang="tr-TR" sz="2000" b="0" strike="noStrike" spc="-1">
              <a:latin typeface="Arial"/>
            </a:endParaRPr>
          </a:p>
          <a:p>
            <a:pPr indent="355680">
              <a:lnSpc>
                <a:spcPct val="210000"/>
              </a:lnSpc>
              <a:buClr>
                <a:srgbClr val="44546A"/>
              </a:buClr>
              <a:buFont typeface="Wingdings" charset="2"/>
              <a:buChar char=""/>
            </a:pPr>
            <a:r>
              <a:rPr lang="tr-TR" sz="2000" b="0" strike="noStrike" spc="-1">
                <a:solidFill>
                  <a:srgbClr val="000000"/>
                </a:solidFill>
                <a:latin typeface="Times New Roman"/>
              </a:rPr>
              <a:t>İlk müdahaleyi komşular yapmaktadır.</a:t>
            </a:r>
            <a:endParaRPr lang="tr-TR" sz="2000" b="0" strike="noStrike" spc="-1">
              <a:latin typeface="Arial"/>
            </a:endParaRPr>
          </a:p>
          <a:p>
            <a:pPr indent="355680">
              <a:lnSpc>
                <a:spcPct val="210000"/>
              </a:lnSpc>
              <a:buClr>
                <a:srgbClr val="44546A"/>
              </a:buClr>
              <a:buFont typeface="Wingdings" charset="2"/>
              <a:buChar char=""/>
            </a:pPr>
            <a:r>
              <a:rPr lang="tr-TR" sz="2000" b="0" strike="noStrike" spc="-1">
                <a:solidFill>
                  <a:srgbClr val="000000"/>
                </a:solidFill>
                <a:latin typeface="Times New Roman"/>
              </a:rPr>
              <a:t>Yapılan işlemler basit kurtarmalardır.</a:t>
            </a:r>
            <a:endParaRPr lang="tr-TR" sz="2000" b="0" strike="noStrike" spc="-1">
              <a:latin typeface="Arial"/>
            </a:endParaRPr>
          </a:p>
          <a:p>
            <a:pPr indent="355680">
              <a:lnSpc>
                <a:spcPct val="210000"/>
              </a:lnSpc>
              <a:buClr>
                <a:srgbClr val="44546A"/>
              </a:buClr>
              <a:buFont typeface="Wingdings" charset="2"/>
              <a:buChar char=""/>
            </a:pPr>
            <a:r>
              <a:rPr lang="tr-TR" sz="2000" b="0" strike="noStrike" spc="-1">
                <a:solidFill>
                  <a:srgbClr val="000000"/>
                </a:solidFill>
                <a:latin typeface="Times New Roman"/>
              </a:rPr>
              <a:t>Kurtarılanların nakline dikkat edilmelidir.</a:t>
            </a:r>
            <a:endParaRPr lang="tr-TR" sz="2000" b="0" strike="noStrike" spc="-1">
              <a:latin typeface="Arial"/>
            </a:endParaRPr>
          </a:p>
        </p:txBody>
      </p:sp>
      <p:pic>
        <p:nvPicPr>
          <p:cNvPr id="492" name="Picture 2"/>
          <p:cNvPicPr/>
          <p:nvPr/>
        </p:nvPicPr>
        <p:blipFill>
          <a:blip r:embed="rId3"/>
          <a:stretch/>
        </p:blipFill>
        <p:spPr>
          <a:xfrm>
            <a:off x="8125200" y="1900440"/>
            <a:ext cx="2789280" cy="1859400"/>
          </a:xfrm>
          <a:prstGeom prst="rect">
            <a:avLst/>
          </a:prstGeom>
          <a:ln>
            <a:noFill/>
          </a:ln>
        </p:spPr>
      </p:pic>
      <p:pic>
        <p:nvPicPr>
          <p:cNvPr id="493" name="Picture 4"/>
          <p:cNvPicPr/>
          <p:nvPr/>
        </p:nvPicPr>
        <p:blipFill>
          <a:blip r:embed="rId4"/>
          <a:stretch/>
        </p:blipFill>
        <p:spPr>
          <a:xfrm>
            <a:off x="6397200" y="2032200"/>
            <a:ext cx="1380240" cy="1380240"/>
          </a:xfrm>
          <a:prstGeom prst="rect">
            <a:avLst/>
          </a:prstGeom>
          <a:ln>
            <a:noFill/>
          </a:ln>
        </p:spPr>
      </p:pic>
      <p:pic>
        <p:nvPicPr>
          <p:cNvPr id="494" name="Picture 6"/>
          <p:cNvPicPr/>
          <p:nvPr/>
        </p:nvPicPr>
        <p:blipFill>
          <a:blip r:embed="rId5"/>
          <a:stretch/>
        </p:blipFill>
        <p:spPr>
          <a:xfrm>
            <a:off x="6762600" y="3848400"/>
            <a:ext cx="3420360" cy="2347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ustomShape 1"/>
          <p:cNvSpPr/>
          <p:nvPr/>
        </p:nvSpPr>
        <p:spPr>
          <a:xfrm>
            <a:off x="11387160" y="6326640"/>
            <a:ext cx="437982"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dirty="0" smtClean="0">
                <a:solidFill>
                  <a:srgbClr val="767171"/>
                </a:solidFill>
                <a:latin typeface="Times New Roman"/>
              </a:rPr>
              <a:t>57</a:t>
            </a:r>
            <a:endParaRPr lang="tr-TR" sz="2000" b="0" strike="noStrike" spc="-1" dirty="0">
              <a:latin typeface="Arial"/>
            </a:endParaRPr>
          </a:p>
        </p:txBody>
      </p:sp>
      <p:sp>
        <p:nvSpPr>
          <p:cNvPr id="496"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97"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98"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499" name="CustomShape 5"/>
          <p:cNvSpPr/>
          <p:nvPr/>
        </p:nvSpPr>
        <p:spPr>
          <a:xfrm>
            <a:off x="605880" y="1669680"/>
            <a:ext cx="722484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400" b="1" strike="noStrike" spc="-1">
                <a:solidFill>
                  <a:srgbClr val="0D0D0D"/>
                </a:solidFill>
                <a:latin typeface="Times New Roman"/>
                <a:ea typeface="Verdana"/>
              </a:rPr>
              <a:t>ENKAZ ALTINDA HAYATTA KALMA ORANLARI:</a:t>
            </a:r>
            <a:endParaRPr lang="tr-TR" sz="2400" b="0" strike="noStrike" spc="-1">
              <a:latin typeface="Arial"/>
            </a:endParaRPr>
          </a:p>
        </p:txBody>
      </p:sp>
      <p:pic>
        <p:nvPicPr>
          <p:cNvPr id="500" name="499 Resim"/>
          <p:cNvPicPr/>
          <p:nvPr/>
        </p:nvPicPr>
        <p:blipFill>
          <a:blip r:embed="rId3"/>
          <a:stretch/>
        </p:blipFill>
        <p:spPr>
          <a:xfrm>
            <a:off x="1320840" y="2184480"/>
            <a:ext cx="8445600" cy="4330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97"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98"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5" name="4 Metin kutusu"/>
          <p:cNvSpPr txBox="1"/>
          <p:nvPr/>
        </p:nvSpPr>
        <p:spPr>
          <a:xfrm>
            <a:off x="1666844" y="3000372"/>
            <a:ext cx="9429504" cy="1446550"/>
          </a:xfrm>
          <a:prstGeom prst="rect">
            <a:avLst/>
          </a:prstGeom>
          <a:noFill/>
        </p:spPr>
        <p:txBody>
          <a:bodyPr wrap="none" rtlCol="0">
            <a:spAutoFit/>
          </a:bodyPr>
          <a:lstStyle/>
          <a:p>
            <a:pPr algn="ctr"/>
            <a:r>
              <a:rPr lang="tr-TR" sz="4400" b="1" dirty="0" smtClean="0"/>
              <a:t>17 AĞUSTOS 1999 DEPREMİNDEN</a:t>
            </a:r>
          </a:p>
          <a:p>
            <a:pPr algn="ctr"/>
            <a:r>
              <a:rPr lang="tr-TR" sz="4400" b="1" dirty="0" smtClean="0"/>
              <a:t> BAZI GÖRÜNTÜLER</a:t>
            </a:r>
            <a:endParaRPr lang="tr-TR" sz="4400" b="1" dirty="0"/>
          </a:p>
        </p:txBody>
      </p:sp>
      <p:sp>
        <p:nvSpPr>
          <p:cNvPr id="6" name="5 Dikdörtgen"/>
          <p:cNvSpPr/>
          <p:nvPr/>
        </p:nvSpPr>
        <p:spPr>
          <a:xfrm>
            <a:off x="11453850" y="6357958"/>
            <a:ext cx="428628" cy="369332"/>
          </a:xfrm>
          <a:prstGeom prst="rect">
            <a:avLst/>
          </a:prstGeom>
        </p:spPr>
        <p:txBody>
          <a:bodyPr wrap="square">
            <a:spAutoFit/>
          </a:bodyPr>
          <a:lstStyle/>
          <a:p>
            <a:r>
              <a:rPr lang="tr-TR" b="1" spc="-1" dirty="0" smtClean="0">
                <a:solidFill>
                  <a:srgbClr val="767171"/>
                </a:solidFill>
                <a:latin typeface="Times New Roman"/>
              </a:rPr>
              <a:t>58</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11386080" y="6318360"/>
            <a:ext cx="309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5</a:t>
            </a:r>
            <a:endParaRPr lang="tr-TR" sz="2000" b="0" strike="noStrike" spc="-1">
              <a:latin typeface="Arial"/>
            </a:endParaRPr>
          </a:p>
        </p:txBody>
      </p:sp>
      <p:sp>
        <p:nvSpPr>
          <p:cNvPr id="167"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168"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69"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170" name="CustomShape 5"/>
          <p:cNvSpPr/>
          <p:nvPr/>
        </p:nvSpPr>
        <p:spPr>
          <a:xfrm>
            <a:off x="683280" y="1848600"/>
            <a:ext cx="297468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000000"/>
                </a:solidFill>
                <a:latin typeface="Times New Roman"/>
                <a:ea typeface="Verdana"/>
              </a:rPr>
              <a:t>DEPREMİN ETKİLERİ:</a:t>
            </a:r>
            <a:endParaRPr lang="tr-TR" sz="2000" b="0" strike="noStrike" spc="-1">
              <a:latin typeface="Arial"/>
            </a:endParaRPr>
          </a:p>
        </p:txBody>
      </p:sp>
      <p:sp>
        <p:nvSpPr>
          <p:cNvPr id="171" name="CustomShape 6"/>
          <p:cNvSpPr/>
          <p:nvPr/>
        </p:nvSpPr>
        <p:spPr>
          <a:xfrm>
            <a:off x="1054440" y="2980800"/>
            <a:ext cx="10650960" cy="178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200000"/>
              </a:lnSpc>
              <a:spcBef>
                <a:spcPts val="360"/>
              </a:spcBef>
            </a:pPr>
            <a:r>
              <a:rPr lang="tr-TR" sz="1800" b="0" strike="noStrike" spc="-1">
                <a:solidFill>
                  <a:srgbClr val="000000"/>
                </a:solidFill>
                <a:latin typeface="Times New Roman"/>
              </a:rPr>
              <a:t>Deprem sadece can ve mal kaybına neden olmakla kalmaz. Sonrasında depremin etkisiyle oluşabilecek </a:t>
            </a:r>
            <a:r>
              <a:rPr lang="tr-TR" sz="1800" b="1" strike="noStrike" spc="-1">
                <a:solidFill>
                  <a:srgbClr val="000000"/>
                </a:solidFill>
                <a:latin typeface="Times New Roman"/>
              </a:rPr>
              <a:t>ikincil afetler</a:t>
            </a:r>
            <a:r>
              <a:rPr lang="tr-TR" sz="1800" b="0" strike="noStrike" spc="-1">
                <a:solidFill>
                  <a:srgbClr val="000000"/>
                </a:solidFill>
                <a:latin typeface="Times New Roman"/>
              </a:rPr>
              <a:t>e de sebebiyet verir.</a:t>
            </a:r>
            <a:endParaRPr lang="tr-TR" sz="1800" b="0" strike="noStrike" spc="-1">
              <a:latin typeface="Arial"/>
            </a:endParaRPr>
          </a:p>
          <a:p>
            <a:pPr algn="just">
              <a:lnSpc>
                <a:spcPct val="200000"/>
              </a:lnSpc>
              <a:spcBef>
                <a:spcPts val="360"/>
              </a:spcBef>
            </a:pPr>
            <a:endParaRPr lang="tr-T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97"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98"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pic>
        <p:nvPicPr>
          <p:cNvPr id="6" name="5 Resim" descr=",gM_oiSqUvUiQLaUPIXr89g.jpg"/>
          <p:cNvPicPr>
            <a:picLocks noChangeAspect="1"/>
          </p:cNvPicPr>
          <p:nvPr/>
        </p:nvPicPr>
        <p:blipFill>
          <a:blip r:embed="rId3"/>
          <a:stretch>
            <a:fillRect/>
          </a:stretch>
        </p:blipFill>
        <p:spPr>
          <a:xfrm>
            <a:off x="2881290" y="1714488"/>
            <a:ext cx="6667500" cy="4762500"/>
          </a:xfrm>
          <a:prstGeom prst="rect">
            <a:avLst/>
          </a:prstGeom>
        </p:spPr>
      </p:pic>
      <p:sp>
        <p:nvSpPr>
          <p:cNvPr id="7" name="6 Dikdörtgen"/>
          <p:cNvSpPr/>
          <p:nvPr/>
        </p:nvSpPr>
        <p:spPr>
          <a:xfrm>
            <a:off x="11382412" y="6357958"/>
            <a:ext cx="415242" cy="369332"/>
          </a:xfrm>
          <a:prstGeom prst="rect">
            <a:avLst/>
          </a:prstGeom>
        </p:spPr>
        <p:txBody>
          <a:bodyPr wrap="none">
            <a:spAutoFit/>
          </a:bodyPr>
          <a:lstStyle/>
          <a:p>
            <a:r>
              <a:rPr lang="tr-TR" b="1" spc="-1" dirty="0" smtClean="0">
                <a:solidFill>
                  <a:srgbClr val="767171"/>
                </a:solidFill>
                <a:latin typeface="Times New Roman"/>
              </a:rPr>
              <a:t>59</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97"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98"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pic>
        <p:nvPicPr>
          <p:cNvPr id="5" name="4 Resim" descr="17_agustos_depremi_nin_neden_oldugu_ekonomik_kayip_aciklandi_h78924_8fca5.jpg"/>
          <p:cNvPicPr>
            <a:picLocks noChangeAspect="1"/>
          </p:cNvPicPr>
          <p:nvPr/>
        </p:nvPicPr>
        <p:blipFill>
          <a:blip r:embed="rId3"/>
          <a:stretch>
            <a:fillRect/>
          </a:stretch>
        </p:blipFill>
        <p:spPr>
          <a:xfrm>
            <a:off x="1881158" y="1571612"/>
            <a:ext cx="8661400" cy="4445000"/>
          </a:xfrm>
          <a:prstGeom prst="rect">
            <a:avLst/>
          </a:prstGeom>
        </p:spPr>
      </p:pic>
      <p:sp>
        <p:nvSpPr>
          <p:cNvPr id="6" name="5 Dikdörtgen"/>
          <p:cNvSpPr/>
          <p:nvPr/>
        </p:nvSpPr>
        <p:spPr>
          <a:xfrm>
            <a:off x="11382412" y="6357958"/>
            <a:ext cx="415242" cy="369332"/>
          </a:xfrm>
          <a:prstGeom prst="rect">
            <a:avLst/>
          </a:prstGeom>
        </p:spPr>
        <p:txBody>
          <a:bodyPr wrap="none">
            <a:spAutoFit/>
          </a:bodyPr>
          <a:lstStyle/>
          <a:p>
            <a:r>
              <a:rPr lang="tr-TR" b="1" spc="-1" dirty="0" smtClean="0">
                <a:solidFill>
                  <a:srgbClr val="767171"/>
                </a:solidFill>
                <a:latin typeface="Times New Roman"/>
              </a:rPr>
              <a:t>60</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97"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98"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pic>
        <p:nvPicPr>
          <p:cNvPr id="5" name="4 Resim" descr="1600827_620x410.jpg"/>
          <p:cNvPicPr>
            <a:picLocks noChangeAspect="1"/>
          </p:cNvPicPr>
          <p:nvPr/>
        </p:nvPicPr>
        <p:blipFill>
          <a:blip r:embed="rId3"/>
          <a:stretch>
            <a:fillRect/>
          </a:stretch>
        </p:blipFill>
        <p:spPr>
          <a:xfrm>
            <a:off x="2238348" y="1643050"/>
            <a:ext cx="7151710" cy="4729357"/>
          </a:xfrm>
          <a:prstGeom prst="rect">
            <a:avLst/>
          </a:prstGeom>
        </p:spPr>
      </p:pic>
      <p:sp>
        <p:nvSpPr>
          <p:cNvPr id="6" name="5 Dikdörtgen"/>
          <p:cNvSpPr/>
          <p:nvPr/>
        </p:nvSpPr>
        <p:spPr>
          <a:xfrm>
            <a:off x="11382412" y="6357958"/>
            <a:ext cx="415242" cy="369332"/>
          </a:xfrm>
          <a:prstGeom prst="rect">
            <a:avLst/>
          </a:prstGeom>
        </p:spPr>
        <p:txBody>
          <a:bodyPr wrap="none">
            <a:spAutoFit/>
          </a:bodyPr>
          <a:lstStyle/>
          <a:p>
            <a:r>
              <a:rPr lang="tr-TR" b="1" spc="-1" dirty="0" smtClean="0">
                <a:solidFill>
                  <a:srgbClr val="767171"/>
                </a:solidFill>
                <a:latin typeface="Times New Roman"/>
              </a:rPr>
              <a:t>61</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97"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98"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pic>
        <p:nvPicPr>
          <p:cNvPr id="5" name="4 Resim" descr="ANIdfq5-ekqyhZ9zClBZug.jpg"/>
          <p:cNvPicPr>
            <a:picLocks noChangeAspect="1"/>
          </p:cNvPicPr>
          <p:nvPr/>
        </p:nvPicPr>
        <p:blipFill>
          <a:blip r:embed="rId3"/>
          <a:stretch>
            <a:fillRect/>
          </a:stretch>
        </p:blipFill>
        <p:spPr>
          <a:xfrm>
            <a:off x="3238480" y="1785926"/>
            <a:ext cx="6238248" cy="4286280"/>
          </a:xfrm>
          <a:prstGeom prst="rect">
            <a:avLst/>
          </a:prstGeom>
        </p:spPr>
      </p:pic>
      <p:sp>
        <p:nvSpPr>
          <p:cNvPr id="6" name="5 Dikdörtgen"/>
          <p:cNvSpPr/>
          <p:nvPr/>
        </p:nvSpPr>
        <p:spPr>
          <a:xfrm>
            <a:off x="11453850" y="6357958"/>
            <a:ext cx="415242" cy="369332"/>
          </a:xfrm>
          <a:prstGeom prst="rect">
            <a:avLst/>
          </a:prstGeom>
        </p:spPr>
        <p:txBody>
          <a:bodyPr wrap="none">
            <a:spAutoFit/>
          </a:bodyPr>
          <a:lstStyle/>
          <a:p>
            <a:r>
              <a:rPr lang="tr-TR" b="1" spc="-1" dirty="0" smtClean="0">
                <a:solidFill>
                  <a:srgbClr val="767171"/>
                </a:solidFill>
                <a:latin typeface="Times New Roman"/>
              </a:rPr>
              <a:t>62</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497"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498"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5" name="4 Dikdörtgen"/>
          <p:cNvSpPr/>
          <p:nvPr/>
        </p:nvSpPr>
        <p:spPr>
          <a:xfrm>
            <a:off x="11382412" y="6357958"/>
            <a:ext cx="415242" cy="369332"/>
          </a:xfrm>
          <a:prstGeom prst="rect">
            <a:avLst/>
          </a:prstGeom>
        </p:spPr>
        <p:txBody>
          <a:bodyPr wrap="none">
            <a:spAutoFit/>
          </a:bodyPr>
          <a:lstStyle/>
          <a:p>
            <a:r>
              <a:rPr lang="tr-TR" b="1" spc="-1" dirty="0" smtClean="0">
                <a:solidFill>
                  <a:srgbClr val="767171"/>
                </a:solidFill>
                <a:latin typeface="Times New Roman"/>
              </a:rPr>
              <a:t>63</a:t>
            </a:r>
            <a:endParaRPr lang="tr-TR" dirty="0"/>
          </a:p>
        </p:txBody>
      </p:sp>
      <p:sp>
        <p:nvSpPr>
          <p:cNvPr id="6" name="5 Metin kutusu"/>
          <p:cNvSpPr txBox="1"/>
          <p:nvPr/>
        </p:nvSpPr>
        <p:spPr>
          <a:xfrm>
            <a:off x="2881290" y="2571744"/>
            <a:ext cx="6786610" cy="769441"/>
          </a:xfrm>
          <a:prstGeom prst="rect">
            <a:avLst/>
          </a:prstGeom>
          <a:noFill/>
        </p:spPr>
        <p:txBody>
          <a:bodyPr wrap="square" rtlCol="0">
            <a:spAutoFit/>
          </a:bodyPr>
          <a:lstStyle/>
          <a:p>
            <a:r>
              <a:rPr lang="tr-TR" sz="4400" dirty="0" smtClean="0"/>
              <a:t>TEŞEKKÜR EDERİZ</a:t>
            </a:r>
            <a:endParaRPr lang="tr-TR" sz="4400" dirty="0"/>
          </a:p>
        </p:txBody>
      </p:sp>
      <p:sp>
        <p:nvSpPr>
          <p:cNvPr id="7" name="6 Metin kutusu"/>
          <p:cNvSpPr txBox="1"/>
          <p:nvPr/>
        </p:nvSpPr>
        <p:spPr>
          <a:xfrm>
            <a:off x="2452662" y="4572008"/>
            <a:ext cx="8109849" cy="923330"/>
          </a:xfrm>
          <a:prstGeom prst="rect">
            <a:avLst/>
          </a:prstGeom>
          <a:noFill/>
        </p:spPr>
        <p:txBody>
          <a:bodyPr wrap="none" rtlCol="0">
            <a:spAutoFit/>
          </a:bodyPr>
          <a:lstStyle/>
          <a:p>
            <a:r>
              <a:rPr lang="tr-TR" dirty="0" smtClean="0"/>
              <a:t>Kaynaklar: </a:t>
            </a:r>
          </a:p>
          <a:p>
            <a:r>
              <a:rPr lang="tr-TR" dirty="0" smtClean="0">
                <a:hlinkClick r:id="rId3"/>
              </a:rPr>
              <a:t>https://dhgm.meb.gov.tr/</a:t>
            </a:r>
            <a:r>
              <a:rPr lang="tr-TR" dirty="0" smtClean="0"/>
              <a:t>  MEB DESTEK HİZMETLERİ GENEL MÜDÜRLÜĞÜ</a:t>
            </a:r>
          </a:p>
          <a:p>
            <a:r>
              <a:rPr lang="tr-TR" dirty="0" smtClean="0">
                <a:hlinkClick r:id="rId4"/>
              </a:rPr>
              <a:t>https://www.afad.gov.tr/</a:t>
            </a:r>
            <a:r>
              <a:rPr lang="tr-TR" dirty="0" smtClean="0"/>
              <a:t>  AFET VE ACİL DURUM YÖNETİMİ BAŞKANLIĞI</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11377800" y="6326640"/>
            <a:ext cx="309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6</a:t>
            </a:r>
            <a:endParaRPr lang="tr-TR" sz="2000" b="0" strike="noStrike" spc="-1">
              <a:latin typeface="Arial"/>
            </a:endParaRPr>
          </a:p>
        </p:txBody>
      </p:sp>
      <p:sp>
        <p:nvSpPr>
          <p:cNvPr id="173"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174"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75"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176" name="CustomShape 5"/>
          <p:cNvSpPr/>
          <p:nvPr/>
        </p:nvSpPr>
        <p:spPr>
          <a:xfrm>
            <a:off x="589320" y="1587600"/>
            <a:ext cx="299736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400" b="1" strike="noStrike" spc="-1">
                <a:solidFill>
                  <a:srgbClr val="000000"/>
                </a:solidFill>
                <a:latin typeface="Times New Roman"/>
                <a:ea typeface="Verdana"/>
              </a:rPr>
              <a:t>İKİNCİL AFETLER:</a:t>
            </a:r>
            <a:endParaRPr lang="tr-TR" sz="2400" b="0" strike="noStrike" spc="-1">
              <a:latin typeface="Arial"/>
            </a:endParaRPr>
          </a:p>
        </p:txBody>
      </p:sp>
      <p:sp>
        <p:nvSpPr>
          <p:cNvPr id="177" name="CustomShape 6"/>
          <p:cNvSpPr/>
          <p:nvPr/>
        </p:nvSpPr>
        <p:spPr>
          <a:xfrm>
            <a:off x="1045800" y="2166480"/>
            <a:ext cx="10650960" cy="67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80000"/>
              </a:lnSpc>
              <a:buClr>
                <a:srgbClr val="44546A"/>
              </a:buClr>
              <a:buFont typeface="Wingdings" charset="2"/>
              <a:buChar char=""/>
            </a:pPr>
            <a:r>
              <a:rPr lang="tr-TR" sz="2400" b="0" strike="noStrike" spc="-1">
                <a:solidFill>
                  <a:srgbClr val="000000"/>
                </a:solidFill>
                <a:latin typeface="Times New Roman"/>
              </a:rPr>
              <a:t>Baraj Patlamaları</a:t>
            </a:r>
            <a:endParaRPr lang="tr-TR" sz="2400" b="0" strike="noStrike" spc="-1">
              <a:latin typeface="Arial"/>
            </a:endParaRPr>
          </a:p>
          <a:p>
            <a:pPr>
              <a:lnSpc>
                <a:spcPct val="80000"/>
              </a:lnSpc>
            </a:pPr>
            <a:endParaRPr lang="tr-TR" sz="2400" b="0" strike="noStrike" spc="-1">
              <a:latin typeface="Arial"/>
            </a:endParaRPr>
          </a:p>
        </p:txBody>
      </p:sp>
      <p:pic>
        <p:nvPicPr>
          <p:cNvPr id="178" name="Picture 11"/>
          <p:cNvPicPr/>
          <p:nvPr/>
        </p:nvPicPr>
        <p:blipFill>
          <a:blip r:embed="rId3"/>
          <a:stretch/>
        </p:blipFill>
        <p:spPr>
          <a:xfrm>
            <a:off x="2851200" y="2652480"/>
            <a:ext cx="7039800" cy="366552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11369520" y="6334920"/>
            <a:ext cx="309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7</a:t>
            </a:r>
            <a:endParaRPr lang="tr-TR" sz="2000" b="0" strike="noStrike" spc="-1">
              <a:latin typeface="Arial"/>
            </a:endParaRPr>
          </a:p>
        </p:txBody>
      </p:sp>
      <p:sp>
        <p:nvSpPr>
          <p:cNvPr id="180"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181"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82"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183" name="CustomShape 5"/>
          <p:cNvSpPr/>
          <p:nvPr/>
        </p:nvSpPr>
        <p:spPr>
          <a:xfrm>
            <a:off x="576360" y="1846080"/>
            <a:ext cx="10650960" cy="67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80000"/>
              </a:lnSpc>
              <a:buClr>
                <a:srgbClr val="44546A"/>
              </a:buClr>
              <a:buFont typeface="Wingdings" charset="2"/>
              <a:buChar char=""/>
            </a:pPr>
            <a:r>
              <a:rPr lang="tr-TR" sz="2400" b="0" strike="noStrike" spc="-1">
                <a:solidFill>
                  <a:srgbClr val="000000"/>
                </a:solidFill>
                <a:latin typeface="Times New Roman"/>
              </a:rPr>
              <a:t>Taşkın Sular</a:t>
            </a:r>
            <a:endParaRPr lang="tr-TR" sz="2400" b="0" strike="noStrike" spc="-1">
              <a:latin typeface="Arial"/>
            </a:endParaRPr>
          </a:p>
          <a:p>
            <a:pPr>
              <a:lnSpc>
                <a:spcPct val="80000"/>
              </a:lnSpc>
            </a:pPr>
            <a:endParaRPr lang="tr-TR" sz="2400" b="0" strike="noStrike" spc="-1">
              <a:latin typeface="Arial"/>
            </a:endParaRPr>
          </a:p>
        </p:txBody>
      </p:sp>
      <p:pic>
        <p:nvPicPr>
          <p:cNvPr id="184" name="Picture 2"/>
          <p:cNvPicPr/>
          <p:nvPr/>
        </p:nvPicPr>
        <p:blipFill>
          <a:blip r:embed="rId3"/>
          <a:stretch/>
        </p:blipFill>
        <p:spPr>
          <a:xfrm>
            <a:off x="2478960" y="2187720"/>
            <a:ext cx="5832720" cy="408348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1377800" y="6334920"/>
            <a:ext cx="309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000" b="1" strike="noStrike" spc="-1">
                <a:solidFill>
                  <a:srgbClr val="767171"/>
                </a:solidFill>
                <a:latin typeface="Times New Roman"/>
              </a:rPr>
              <a:t>8</a:t>
            </a:r>
            <a:endParaRPr lang="tr-TR" sz="2000" b="0" strike="noStrike" spc="-1">
              <a:latin typeface="Arial"/>
            </a:endParaRPr>
          </a:p>
        </p:txBody>
      </p:sp>
      <p:sp>
        <p:nvSpPr>
          <p:cNvPr id="186" name="CustomShape 2"/>
          <p:cNvSpPr/>
          <p:nvPr/>
        </p:nvSpPr>
        <p:spPr>
          <a:xfrm>
            <a:off x="-57600" y="-106920"/>
            <a:ext cx="1548360" cy="1482480"/>
          </a:xfrm>
          <a:prstGeom prst="ellipse">
            <a:avLst/>
          </a:prstGeom>
          <a:blipFill rotWithShape="0">
            <a:blip r:embed="rId2"/>
            <a:stretch>
              <a:fillRect/>
            </a:stretch>
          </a:blipFill>
          <a:ln>
            <a:noFill/>
          </a:ln>
          <a:effectLst>
            <a:softEdge rad="127000"/>
          </a:effectLst>
        </p:spPr>
        <p:style>
          <a:lnRef idx="0">
            <a:scrgbClr r="0" g="0" b="0"/>
          </a:lnRef>
          <a:fillRef idx="0">
            <a:scrgbClr r="0" g="0" b="0"/>
          </a:fillRef>
          <a:effectRef idx="0">
            <a:scrgbClr r="0" g="0" b="0"/>
          </a:effectRef>
          <a:fontRef idx="minor"/>
        </p:style>
      </p:sp>
      <p:sp>
        <p:nvSpPr>
          <p:cNvPr id="187" name="CustomShape 3"/>
          <p:cNvSpPr/>
          <p:nvPr/>
        </p:nvSpPr>
        <p:spPr>
          <a:xfrm>
            <a:off x="1606320" y="700200"/>
            <a:ext cx="9011880" cy="428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88" name="CustomShape 4"/>
          <p:cNvSpPr/>
          <p:nvPr/>
        </p:nvSpPr>
        <p:spPr>
          <a:xfrm>
            <a:off x="1528200" y="640440"/>
            <a:ext cx="9291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2000" b="1" strike="noStrike" spc="-1">
                <a:solidFill>
                  <a:srgbClr val="FFFFFF"/>
                </a:solidFill>
                <a:latin typeface="Times New Roman"/>
              </a:rPr>
              <a:t>DESTEK HİZMETLERİ GENEL MÜDÜRLÜĞÜ</a:t>
            </a:r>
            <a:endParaRPr lang="tr-TR" sz="2000" b="0" strike="noStrike" spc="-1">
              <a:latin typeface="Arial"/>
            </a:endParaRPr>
          </a:p>
          <a:p>
            <a:pPr algn="ctr">
              <a:lnSpc>
                <a:spcPct val="100000"/>
              </a:lnSpc>
            </a:pPr>
            <a:r>
              <a:rPr lang="tr-TR" sz="1600" b="1" strike="noStrike" spc="-1">
                <a:solidFill>
                  <a:srgbClr val="FFFFFF"/>
                </a:solidFill>
                <a:latin typeface="Times New Roman"/>
              </a:rPr>
              <a:t>(İŞYERİ SAĞLIK VE GÜVENLİK BİRİMİ DAİRE BAŞKANLIĞI)</a:t>
            </a:r>
            <a:endParaRPr lang="tr-TR" sz="1600" b="0" strike="noStrike" spc="-1">
              <a:latin typeface="Arial"/>
            </a:endParaRPr>
          </a:p>
          <a:p>
            <a:pPr>
              <a:lnSpc>
                <a:spcPct val="100000"/>
              </a:lnSpc>
            </a:pPr>
            <a:endParaRPr lang="tr-TR" sz="1600" b="0" strike="noStrike" spc="-1">
              <a:latin typeface="Arial"/>
            </a:endParaRPr>
          </a:p>
          <a:p>
            <a:pPr>
              <a:lnSpc>
                <a:spcPct val="100000"/>
              </a:lnSpc>
            </a:pPr>
            <a:endParaRPr lang="tr-TR" sz="1600" b="0" strike="noStrike" spc="-1">
              <a:latin typeface="Arial"/>
            </a:endParaRPr>
          </a:p>
        </p:txBody>
      </p:sp>
      <p:sp>
        <p:nvSpPr>
          <p:cNvPr id="189" name="CustomShape 5"/>
          <p:cNvSpPr/>
          <p:nvPr/>
        </p:nvSpPr>
        <p:spPr>
          <a:xfrm>
            <a:off x="716760" y="1800000"/>
            <a:ext cx="10650960" cy="38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80000"/>
              </a:lnSpc>
              <a:buClr>
                <a:srgbClr val="44546A"/>
              </a:buClr>
              <a:buFont typeface="Wingdings" charset="2"/>
              <a:buChar char=""/>
            </a:pPr>
            <a:r>
              <a:rPr lang="tr-TR" sz="2400" b="0" strike="noStrike" spc="-1">
                <a:solidFill>
                  <a:srgbClr val="000000"/>
                </a:solidFill>
                <a:latin typeface="Times New Roman"/>
              </a:rPr>
              <a:t>Yangınlar</a:t>
            </a:r>
            <a:endParaRPr lang="tr-TR" sz="2400" b="0" strike="noStrike" spc="-1">
              <a:latin typeface="Arial"/>
            </a:endParaRPr>
          </a:p>
        </p:txBody>
      </p:sp>
      <p:pic>
        <p:nvPicPr>
          <p:cNvPr id="190" name="Picture 2"/>
          <p:cNvPicPr/>
          <p:nvPr/>
        </p:nvPicPr>
        <p:blipFill>
          <a:blip r:embed="rId3"/>
          <a:stretch/>
        </p:blipFill>
        <p:spPr>
          <a:xfrm>
            <a:off x="2503800" y="2114280"/>
            <a:ext cx="6343200" cy="4220280"/>
          </a:xfrm>
          <a:prstGeom prst="rect">
            <a:avLst/>
          </a:prstGeom>
          <a:ln w="9360">
            <a:solidFill>
              <a:srgbClr val="000000"/>
            </a:solidFill>
            <a:miter/>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1069</TotalTime>
  <Words>1895</Words>
  <Application>Microsoft Office PowerPoint</Application>
  <PresentationFormat>Özel</PresentationFormat>
  <Paragraphs>367</Paragraphs>
  <Slides>64</Slides>
  <Notes>0</Notes>
  <HiddenSlides>0</HiddenSlides>
  <MMClips>0</MMClips>
  <ScaleCrop>false</ScaleCrop>
  <HeadingPairs>
    <vt:vector size="4" baseType="variant">
      <vt:variant>
        <vt:lpstr>Tema</vt:lpstr>
      </vt:variant>
      <vt:variant>
        <vt:i4>2</vt:i4>
      </vt:variant>
      <vt:variant>
        <vt:lpstr>Slayt Başlıkları</vt:lpstr>
      </vt:variant>
      <vt:variant>
        <vt:i4>64</vt:i4>
      </vt:variant>
    </vt:vector>
  </HeadingPairs>
  <TitlesOfParts>
    <vt:vector size="66" baseType="lpstr">
      <vt:lpstr>Office Theme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Rafet BASAK</dc:creator>
  <cp:lastModifiedBy>Nilüfer Akkoç</cp:lastModifiedBy>
  <cp:revision>85</cp:revision>
  <dcterms:created xsi:type="dcterms:W3CDTF">2019-01-03T11:56:21Z</dcterms:created>
  <dcterms:modified xsi:type="dcterms:W3CDTF">2019-10-21T06:32:15Z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Özel</vt:lpwstr>
  </property>
  <property fmtid="{D5CDD505-2E9C-101B-9397-08002B2CF9AE}" pid="9" name="ScaleCrop">
    <vt:bool>false</vt:bool>
  </property>
  <property fmtid="{D5CDD505-2E9C-101B-9397-08002B2CF9AE}" pid="10" name="ShareDoc">
    <vt:bool>false</vt:bool>
  </property>
  <property fmtid="{D5CDD505-2E9C-101B-9397-08002B2CF9AE}" pid="11" name="Slides">
    <vt:i4>55</vt:i4>
  </property>
</Properties>
</file>